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sldIdLst>
    <p:sldId id="256" r:id="rId2"/>
    <p:sldId id="261" r:id="rId3"/>
    <p:sldId id="260" r:id="rId4"/>
    <p:sldId id="263" r:id="rId5"/>
    <p:sldId id="264" r:id="rId6"/>
    <p:sldId id="262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5" d="100"/>
          <a:sy n="45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64B84-3754-A14F-8240-226D205AB3F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8AFC5-442A-5B4A-B592-D3C902C75A09}">
      <dgm:prSet phldrT="[Text]" custT="1"/>
      <dgm:spPr/>
      <dgm:t>
        <a:bodyPr/>
        <a:lstStyle/>
        <a:p>
          <a:r>
            <a:rPr lang="en-US" sz="3000" dirty="0" smtClean="0"/>
            <a:t>Service of Summons &amp; COMPLAINT</a:t>
          </a:r>
          <a:endParaRPr lang="en-US" sz="3000" dirty="0"/>
        </a:p>
      </dgm:t>
    </dgm:pt>
    <dgm:pt modelId="{27E6B819-1D6B-F049-A8A1-29E988568760}" type="parTrans" cxnId="{A56E629F-1C12-DF4D-9F3C-FF510E0FAD93}">
      <dgm:prSet/>
      <dgm:spPr/>
      <dgm:t>
        <a:bodyPr/>
        <a:lstStyle/>
        <a:p>
          <a:endParaRPr lang="en-US"/>
        </a:p>
      </dgm:t>
    </dgm:pt>
    <dgm:pt modelId="{FA4E083B-B16F-8448-862D-2861E9658CF4}" type="sibTrans" cxnId="{A56E629F-1C12-DF4D-9F3C-FF510E0FAD93}">
      <dgm:prSet/>
      <dgm:spPr/>
      <dgm:t>
        <a:bodyPr/>
        <a:lstStyle/>
        <a:p>
          <a:endParaRPr lang="en-US"/>
        </a:p>
      </dgm:t>
    </dgm:pt>
    <dgm:pt modelId="{8B8B810C-EAA9-ED45-9D43-DB4B2DD6EE0E}">
      <dgm:prSet phldrT="[Text]" custT="1"/>
      <dgm:spPr/>
      <dgm:t>
        <a:bodyPr/>
        <a:lstStyle/>
        <a:p>
          <a:r>
            <a:rPr lang="en-US" sz="3000" dirty="0" smtClean="0"/>
            <a:t>Motion to Dismiss</a:t>
          </a:r>
          <a:endParaRPr lang="en-US" sz="3000" dirty="0"/>
        </a:p>
      </dgm:t>
    </dgm:pt>
    <dgm:pt modelId="{DAFF969B-D4CD-FF47-996B-CFC6FC7B5C4D}" type="parTrans" cxnId="{1DC087BD-FF2E-E14D-9AC9-249ECE630F57}">
      <dgm:prSet/>
      <dgm:spPr/>
      <dgm:t>
        <a:bodyPr/>
        <a:lstStyle/>
        <a:p>
          <a:endParaRPr lang="en-US"/>
        </a:p>
      </dgm:t>
    </dgm:pt>
    <dgm:pt modelId="{3ABE0B2F-3E82-0448-99C3-B12AD4ABA27E}" type="sibTrans" cxnId="{1DC087BD-FF2E-E14D-9AC9-249ECE630F57}">
      <dgm:prSet/>
      <dgm:spPr/>
      <dgm:t>
        <a:bodyPr/>
        <a:lstStyle/>
        <a:p>
          <a:endParaRPr lang="en-US"/>
        </a:p>
      </dgm:t>
    </dgm:pt>
    <dgm:pt modelId="{5B2B22F5-1385-1E4E-9F77-8DCBA389C9B0}">
      <dgm:prSet phldrT="[Text]" custT="1"/>
      <dgm:spPr/>
      <dgm:t>
        <a:bodyPr/>
        <a:lstStyle/>
        <a:p>
          <a:r>
            <a:rPr lang="en-US" sz="2600" b="1" dirty="0" smtClean="0"/>
            <a:t>Denied</a:t>
          </a:r>
          <a:r>
            <a:rPr lang="en-US" sz="2600" b="1" dirty="0" smtClean="0"/>
            <a:t>/Overruled  </a:t>
          </a:r>
          <a:r>
            <a:rPr lang="en-US" sz="2600" dirty="0" smtClean="0"/>
            <a:t>or </a:t>
          </a:r>
          <a:r>
            <a:rPr lang="en-US" sz="2600" b="1" dirty="0" smtClean="0"/>
            <a:t>Allowed </a:t>
          </a:r>
          <a:r>
            <a:rPr lang="en-US" sz="2600" b="1" dirty="0" smtClean="0"/>
            <a:t>(sustained)</a:t>
          </a:r>
          <a:r>
            <a:rPr lang="en-US" sz="2600" dirty="0" smtClean="0"/>
            <a:t>				    	      </a:t>
          </a:r>
          <a:r>
            <a:rPr lang="en-US" sz="3000" b="1" dirty="0" smtClean="0"/>
            <a:t>Case </a:t>
          </a:r>
          <a:r>
            <a:rPr lang="en-US" sz="3000" b="1" dirty="0" smtClean="0"/>
            <a:t>Dismissed</a:t>
          </a:r>
          <a:endParaRPr lang="en-US" sz="3000" b="1" dirty="0"/>
        </a:p>
      </dgm:t>
    </dgm:pt>
    <dgm:pt modelId="{A080C19C-9C6D-AB48-805F-18895B888B4B}" type="parTrans" cxnId="{3D4CC789-5A57-294F-AC81-0F5D4556F7D8}">
      <dgm:prSet/>
      <dgm:spPr/>
      <dgm:t>
        <a:bodyPr/>
        <a:lstStyle/>
        <a:p>
          <a:endParaRPr lang="en-US"/>
        </a:p>
      </dgm:t>
    </dgm:pt>
    <dgm:pt modelId="{23777D38-9260-C345-AB6B-52A5158DA1A8}" type="sibTrans" cxnId="{3D4CC789-5A57-294F-AC81-0F5D4556F7D8}">
      <dgm:prSet/>
      <dgm:spPr/>
      <dgm:t>
        <a:bodyPr/>
        <a:lstStyle/>
        <a:p>
          <a:endParaRPr lang="en-US"/>
        </a:p>
      </dgm:t>
    </dgm:pt>
    <dgm:pt modelId="{D43674AA-C0F1-6248-A2A1-1EA3492BE93D}">
      <dgm:prSet phldrT="[Text]"/>
      <dgm:spPr/>
      <dgm:t>
        <a:bodyPr/>
        <a:lstStyle/>
        <a:p>
          <a:r>
            <a:rPr lang="en-US" dirty="0" smtClean="0"/>
            <a:t>Defendant’s </a:t>
          </a:r>
          <a:r>
            <a:rPr lang="en-US" dirty="0" smtClean="0"/>
            <a:t>ANSWER  (</a:t>
          </a:r>
          <a:r>
            <a:rPr lang="en-US" dirty="0" smtClean="0"/>
            <a:t>and/or counterclaim)</a:t>
          </a:r>
          <a:endParaRPr lang="en-US" dirty="0"/>
        </a:p>
      </dgm:t>
    </dgm:pt>
    <dgm:pt modelId="{62E16255-92C2-904A-8D94-04DFB09F3D05}" type="parTrans" cxnId="{6E62DE92-2754-A04C-80FF-F6D735478DFB}">
      <dgm:prSet/>
      <dgm:spPr/>
      <dgm:t>
        <a:bodyPr/>
        <a:lstStyle/>
        <a:p>
          <a:endParaRPr lang="en-US"/>
        </a:p>
      </dgm:t>
    </dgm:pt>
    <dgm:pt modelId="{7E9AFBED-3128-FD43-A02F-E319BD3DB882}" type="sibTrans" cxnId="{6E62DE92-2754-A04C-80FF-F6D735478DFB}">
      <dgm:prSet/>
      <dgm:spPr/>
      <dgm:t>
        <a:bodyPr/>
        <a:lstStyle/>
        <a:p>
          <a:endParaRPr lang="en-US"/>
        </a:p>
      </dgm:t>
    </dgm:pt>
    <dgm:pt modelId="{2E885226-4875-1E43-AC3E-F8A731A7D116}">
      <dgm:prSet/>
      <dgm:spPr/>
      <dgm:t>
        <a:bodyPr/>
        <a:lstStyle/>
        <a:p>
          <a:endParaRPr lang="en-US" dirty="0"/>
        </a:p>
      </dgm:t>
    </dgm:pt>
    <dgm:pt modelId="{50DEA6AA-BC4D-0741-8845-6F67B3FA54BB}" type="parTrans" cxnId="{A340D4EE-CFBF-1942-A208-74756546736B}">
      <dgm:prSet/>
      <dgm:spPr/>
      <dgm:t>
        <a:bodyPr/>
        <a:lstStyle/>
        <a:p>
          <a:endParaRPr lang="en-US"/>
        </a:p>
      </dgm:t>
    </dgm:pt>
    <dgm:pt modelId="{EAFE169A-CA9A-9B40-93E5-580D73B2D892}" type="sibTrans" cxnId="{A340D4EE-CFBF-1942-A208-74756546736B}">
      <dgm:prSet/>
      <dgm:spPr/>
      <dgm:t>
        <a:bodyPr/>
        <a:lstStyle/>
        <a:p>
          <a:endParaRPr lang="en-US"/>
        </a:p>
      </dgm:t>
    </dgm:pt>
    <dgm:pt modelId="{925A2EA7-3E04-514D-90AC-B1185CD25F11}" type="pres">
      <dgm:prSet presAssocID="{89964B84-3754-A14F-8240-226D205AB3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F608ED-6414-454C-B9CE-ECCE17E3FCD6}" type="pres">
      <dgm:prSet presAssocID="{41A8AFC5-442A-5B4A-B592-D3C902C75A09}" presName="parentText" presStyleLbl="node1" presStyleIdx="0" presStyleCnt="3" custLinFactY="-335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C4228-221E-1644-9381-DB7AD80D0C0A}" type="pres">
      <dgm:prSet presAssocID="{41A8AFC5-442A-5B4A-B592-D3C902C75A0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5255B-A45C-324B-884A-306834E39E21}" type="pres">
      <dgm:prSet presAssocID="{8B8B810C-EAA9-ED45-9D43-DB4B2DD6EE0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6E8F9-BFFC-5A45-B695-CF38FA07EB19}" type="pres">
      <dgm:prSet presAssocID="{8B8B810C-EAA9-ED45-9D43-DB4B2DD6EE0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7CB26-8AB2-A047-996E-B093F6E977C5}" type="pres">
      <dgm:prSet presAssocID="{D43674AA-C0F1-6248-A2A1-1EA3492BE93D}" presName="parentText" presStyleLbl="node1" presStyleIdx="2" presStyleCnt="3" custScaleX="100000" custLinFactNeighborX="-18518" custLinFactNeighborY="989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66C131-999A-8942-A493-C41E23F68298}" type="presOf" srcId="{D43674AA-C0F1-6248-A2A1-1EA3492BE93D}" destId="{2A27CB26-8AB2-A047-996E-B093F6E977C5}" srcOrd="0" destOrd="0" presId="urn:microsoft.com/office/officeart/2005/8/layout/vList2"/>
    <dgm:cxn modelId="{A340D4EE-CFBF-1942-A208-74756546736B}" srcId="{41A8AFC5-442A-5B4A-B592-D3C902C75A09}" destId="{2E885226-4875-1E43-AC3E-F8A731A7D116}" srcOrd="0" destOrd="0" parTransId="{50DEA6AA-BC4D-0741-8845-6F67B3FA54BB}" sibTransId="{EAFE169A-CA9A-9B40-93E5-580D73B2D892}"/>
    <dgm:cxn modelId="{3E91FC5A-E8F5-FC40-A915-E53C929F7709}" type="presOf" srcId="{8B8B810C-EAA9-ED45-9D43-DB4B2DD6EE0E}" destId="{4535255B-A45C-324B-884A-306834E39E21}" srcOrd="0" destOrd="0" presId="urn:microsoft.com/office/officeart/2005/8/layout/vList2"/>
    <dgm:cxn modelId="{518F1357-4730-CA4E-AE1E-A8B471FBEF6D}" type="presOf" srcId="{41A8AFC5-442A-5B4A-B592-D3C902C75A09}" destId="{4EF608ED-6414-454C-B9CE-ECCE17E3FCD6}" srcOrd="0" destOrd="0" presId="urn:microsoft.com/office/officeart/2005/8/layout/vList2"/>
    <dgm:cxn modelId="{6924ACF0-AE46-E542-88EA-C1A8CBC345EC}" type="presOf" srcId="{2E885226-4875-1E43-AC3E-F8A731A7D116}" destId="{6E5C4228-221E-1644-9381-DB7AD80D0C0A}" srcOrd="0" destOrd="0" presId="urn:microsoft.com/office/officeart/2005/8/layout/vList2"/>
    <dgm:cxn modelId="{694D6FA9-99A6-5046-AAAA-97AA5EDDEE0C}" type="presOf" srcId="{89964B84-3754-A14F-8240-226D205AB3FE}" destId="{925A2EA7-3E04-514D-90AC-B1185CD25F11}" srcOrd="0" destOrd="0" presId="urn:microsoft.com/office/officeart/2005/8/layout/vList2"/>
    <dgm:cxn modelId="{764CA75C-06CA-C245-BA42-5CE0E69B5530}" type="presOf" srcId="{5B2B22F5-1385-1E4E-9F77-8DCBA389C9B0}" destId="{08D6E8F9-BFFC-5A45-B695-CF38FA07EB19}" srcOrd="0" destOrd="0" presId="urn:microsoft.com/office/officeart/2005/8/layout/vList2"/>
    <dgm:cxn modelId="{1DC087BD-FF2E-E14D-9AC9-249ECE630F57}" srcId="{89964B84-3754-A14F-8240-226D205AB3FE}" destId="{8B8B810C-EAA9-ED45-9D43-DB4B2DD6EE0E}" srcOrd="1" destOrd="0" parTransId="{DAFF969B-D4CD-FF47-996B-CFC6FC7B5C4D}" sibTransId="{3ABE0B2F-3E82-0448-99C3-B12AD4ABA27E}"/>
    <dgm:cxn modelId="{3D4CC789-5A57-294F-AC81-0F5D4556F7D8}" srcId="{8B8B810C-EAA9-ED45-9D43-DB4B2DD6EE0E}" destId="{5B2B22F5-1385-1E4E-9F77-8DCBA389C9B0}" srcOrd="0" destOrd="0" parTransId="{A080C19C-9C6D-AB48-805F-18895B888B4B}" sibTransId="{23777D38-9260-C345-AB6B-52A5158DA1A8}"/>
    <dgm:cxn modelId="{A56E629F-1C12-DF4D-9F3C-FF510E0FAD93}" srcId="{89964B84-3754-A14F-8240-226D205AB3FE}" destId="{41A8AFC5-442A-5B4A-B592-D3C902C75A09}" srcOrd="0" destOrd="0" parTransId="{27E6B819-1D6B-F049-A8A1-29E988568760}" sibTransId="{FA4E083B-B16F-8448-862D-2861E9658CF4}"/>
    <dgm:cxn modelId="{6E62DE92-2754-A04C-80FF-F6D735478DFB}" srcId="{89964B84-3754-A14F-8240-226D205AB3FE}" destId="{D43674AA-C0F1-6248-A2A1-1EA3492BE93D}" srcOrd="2" destOrd="0" parTransId="{62E16255-92C2-904A-8D94-04DFB09F3D05}" sibTransId="{7E9AFBED-3128-FD43-A02F-E319BD3DB882}"/>
    <dgm:cxn modelId="{2A62CDAE-9644-B64B-93FA-603937B9A143}" type="presParOf" srcId="{925A2EA7-3E04-514D-90AC-B1185CD25F11}" destId="{4EF608ED-6414-454C-B9CE-ECCE17E3FCD6}" srcOrd="0" destOrd="0" presId="urn:microsoft.com/office/officeart/2005/8/layout/vList2"/>
    <dgm:cxn modelId="{8604B586-458B-2248-BD0B-9A65D542AD35}" type="presParOf" srcId="{925A2EA7-3E04-514D-90AC-B1185CD25F11}" destId="{6E5C4228-221E-1644-9381-DB7AD80D0C0A}" srcOrd="1" destOrd="0" presId="urn:microsoft.com/office/officeart/2005/8/layout/vList2"/>
    <dgm:cxn modelId="{8080912E-EC90-A442-BB57-EB4353D3DC8E}" type="presParOf" srcId="{925A2EA7-3E04-514D-90AC-B1185CD25F11}" destId="{4535255B-A45C-324B-884A-306834E39E21}" srcOrd="2" destOrd="0" presId="urn:microsoft.com/office/officeart/2005/8/layout/vList2"/>
    <dgm:cxn modelId="{1A3BE423-2146-2B47-AEBD-BE2794D672FD}" type="presParOf" srcId="{925A2EA7-3E04-514D-90AC-B1185CD25F11}" destId="{08D6E8F9-BFFC-5A45-B695-CF38FA07EB19}" srcOrd="3" destOrd="0" presId="urn:microsoft.com/office/officeart/2005/8/layout/vList2"/>
    <dgm:cxn modelId="{752B42B1-4D4F-6B4F-ABE3-5B20DEDFC15B}" type="presParOf" srcId="{925A2EA7-3E04-514D-90AC-B1185CD25F11}" destId="{2A27CB26-8AB2-A047-996E-B093F6E97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964B84-3754-A14F-8240-226D205AB3F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8AFC5-442A-5B4A-B592-D3C902C75A09}">
      <dgm:prSet phldrT="[Text]"/>
      <dgm:spPr/>
      <dgm:t>
        <a:bodyPr/>
        <a:lstStyle/>
        <a:p>
          <a:r>
            <a:rPr lang="en-US" dirty="0" smtClean="0"/>
            <a:t>Plaintiff’s Reply to any Counterclaim</a:t>
          </a:r>
          <a:endParaRPr lang="en-US" dirty="0"/>
        </a:p>
      </dgm:t>
    </dgm:pt>
    <dgm:pt modelId="{27E6B819-1D6B-F049-A8A1-29E988568760}" type="parTrans" cxnId="{A56E629F-1C12-DF4D-9F3C-FF510E0FAD93}">
      <dgm:prSet/>
      <dgm:spPr/>
      <dgm:t>
        <a:bodyPr/>
        <a:lstStyle/>
        <a:p>
          <a:endParaRPr lang="en-US"/>
        </a:p>
      </dgm:t>
    </dgm:pt>
    <dgm:pt modelId="{FA4E083B-B16F-8448-862D-2861E9658CF4}" type="sibTrans" cxnId="{A56E629F-1C12-DF4D-9F3C-FF510E0FAD93}">
      <dgm:prSet/>
      <dgm:spPr/>
      <dgm:t>
        <a:bodyPr/>
        <a:lstStyle/>
        <a:p>
          <a:endParaRPr lang="en-US"/>
        </a:p>
      </dgm:t>
    </dgm:pt>
    <dgm:pt modelId="{8B8B810C-EAA9-ED45-9D43-DB4B2DD6EE0E}">
      <dgm:prSet phldrT="[Text]"/>
      <dgm:spPr/>
      <dgm:t>
        <a:bodyPr/>
        <a:lstStyle/>
        <a:p>
          <a:r>
            <a:rPr lang="en-US" dirty="0" smtClean="0"/>
            <a:t>Pretrial </a:t>
          </a:r>
          <a:r>
            <a:rPr lang="en-US" dirty="0" smtClean="0"/>
            <a:t>DISCOVERY </a:t>
          </a:r>
          <a:r>
            <a:rPr lang="en-US" dirty="0" smtClean="0"/>
            <a:t>and/or Interrogatories</a:t>
          </a:r>
          <a:endParaRPr lang="en-US" dirty="0"/>
        </a:p>
      </dgm:t>
    </dgm:pt>
    <dgm:pt modelId="{DAFF969B-D4CD-FF47-996B-CFC6FC7B5C4D}" type="parTrans" cxnId="{1DC087BD-FF2E-E14D-9AC9-249ECE630F57}">
      <dgm:prSet/>
      <dgm:spPr/>
      <dgm:t>
        <a:bodyPr/>
        <a:lstStyle/>
        <a:p>
          <a:endParaRPr lang="en-US"/>
        </a:p>
      </dgm:t>
    </dgm:pt>
    <dgm:pt modelId="{3ABE0B2F-3E82-0448-99C3-B12AD4ABA27E}" type="sibTrans" cxnId="{1DC087BD-FF2E-E14D-9AC9-249ECE630F57}">
      <dgm:prSet/>
      <dgm:spPr/>
      <dgm:t>
        <a:bodyPr/>
        <a:lstStyle/>
        <a:p>
          <a:endParaRPr lang="en-US"/>
        </a:p>
      </dgm:t>
    </dgm:pt>
    <dgm:pt modelId="{D43674AA-C0F1-6248-A2A1-1EA3492BE93D}">
      <dgm:prSet phldrT="[Text]"/>
      <dgm:spPr/>
      <dgm:t>
        <a:bodyPr/>
        <a:lstStyle/>
        <a:p>
          <a:r>
            <a:rPr lang="en-US" dirty="0" smtClean="0"/>
            <a:t>Motion for Summary </a:t>
          </a:r>
          <a:r>
            <a:rPr lang="en-US" dirty="0" err="1" smtClean="0"/>
            <a:t>Judgement</a:t>
          </a:r>
          <a:endParaRPr lang="en-US" dirty="0"/>
        </a:p>
      </dgm:t>
    </dgm:pt>
    <dgm:pt modelId="{62E16255-92C2-904A-8D94-04DFB09F3D05}" type="parTrans" cxnId="{6E62DE92-2754-A04C-80FF-F6D735478DFB}">
      <dgm:prSet/>
      <dgm:spPr/>
      <dgm:t>
        <a:bodyPr/>
        <a:lstStyle/>
        <a:p>
          <a:endParaRPr lang="en-US"/>
        </a:p>
      </dgm:t>
    </dgm:pt>
    <dgm:pt modelId="{7E9AFBED-3128-FD43-A02F-E319BD3DB882}" type="sibTrans" cxnId="{6E62DE92-2754-A04C-80FF-F6D735478DFB}">
      <dgm:prSet/>
      <dgm:spPr/>
      <dgm:t>
        <a:bodyPr/>
        <a:lstStyle/>
        <a:p>
          <a:endParaRPr lang="en-US"/>
        </a:p>
      </dgm:t>
    </dgm:pt>
    <dgm:pt modelId="{2E885226-4875-1E43-AC3E-F8A731A7D116}">
      <dgm:prSet/>
      <dgm:spPr/>
      <dgm:t>
        <a:bodyPr/>
        <a:lstStyle/>
        <a:p>
          <a:endParaRPr lang="en-US" dirty="0"/>
        </a:p>
      </dgm:t>
    </dgm:pt>
    <dgm:pt modelId="{50DEA6AA-BC4D-0741-8845-6F67B3FA54BB}" type="parTrans" cxnId="{A340D4EE-CFBF-1942-A208-74756546736B}">
      <dgm:prSet/>
      <dgm:spPr/>
      <dgm:t>
        <a:bodyPr/>
        <a:lstStyle/>
        <a:p>
          <a:endParaRPr lang="en-US"/>
        </a:p>
      </dgm:t>
    </dgm:pt>
    <dgm:pt modelId="{EAFE169A-CA9A-9B40-93E5-580D73B2D892}" type="sibTrans" cxnId="{A340D4EE-CFBF-1942-A208-74756546736B}">
      <dgm:prSet/>
      <dgm:spPr/>
      <dgm:t>
        <a:bodyPr/>
        <a:lstStyle/>
        <a:p>
          <a:endParaRPr lang="en-US"/>
        </a:p>
      </dgm:t>
    </dgm:pt>
    <dgm:pt modelId="{DCAEB286-0D5B-1D4D-854F-B6F1AEAF2474}">
      <dgm:prSet phldrT="[Text]"/>
      <dgm:spPr/>
      <dgm:t>
        <a:bodyPr/>
        <a:lstStyle/>
        <a:p>
          <a:r>
            <a:rPr lang="en-US" b="1" dirty="0" smtClean="0"/>
            <a:t>Disallowed     or   Allowed/Case Ended</a:t>
          </a:r>
          <a:endParaRPr lang="en-US" b="1" dirty="0"/>
        </a:p>
      </dgm:t>
    </dgm:pt>
    <dgm:pt modelId="{941F4ADD-DEE9-104D-8B25-5DA884DA8C72}" type="parTrans" cxnId="{0343FFA4-C160-2E4E-B07A-C68F4B4C4A7A}">
      <dgm:prSet/>
      <dgm:spPr/>
      <dgm:t>
        <a:bodyPr/>
        <a:lstStyle/>
        <a:p>
          <a:endParaRPr lang="en-US"/>
        </a:p>
      </dgm:t>
    </dgm:pt>
    <dgm:pt modelId="{4BE4BAD1-71FD-3C44-A2C1-D3DC814172D2}" type="sibTrans" cxnId="{0343FFA4-C160-2E4E-B07A-C68F4B4C4A7A}">
      <dgm:prSet/>
      <dgm:spPr/>
      <dgm:t>
        <a:bodyPr/>
        <a:lstStyle/>
        <a:p>
          <a:endParaRPr lang="en-US"/>
        </a:p>
      </dgm:t>
    </dgm:pt>
    <dgm:pt modelId="{925A2EA7-3E04-514D-90AC-B1185CD25F11}" type="pres">
      <dgm:prSet presAssocID="{89964B84-3754-A14F-8240-226D205AB3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F608ED-6414-454C-B9CE-ECCE17E3FCD6}" type="pres">
      <dgm:prSet presAssocID="{41A8AFC5-442A-5B4A-B592-D3C902C75A09}" presName="parentText" presStyleLbl="node1" presStyleIdx="0" presStyleCnt="3" custLinFactNeighborX="5556" custLinFactNeighborY="79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C4228-221E-1644-9381-DB7AD80D0C0A}" type="pres">
      <dgm:prSet presAssocID="{41A8AFC5-442A-5B4A-B592-D3C902C75A0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5255B-A45C-324B-884A-306834E39E21}" type="pres">
      <dgm:prSet presAssocID="{8B8B810C-EAA9-ED45-9D43-DB4B2DD6EE0E}" presName="parentText" presStyleLbl="node1" presStyleIdx="1" presStyleCnt="3" custLinFactY="-148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7D6BD-5676-4145-9169-72C98E911E0D}" type="pres">
      <dgm:prSet presAssocID="{3ABE0B2F-3E82-0448-99C3-B12AD4ABA27E}" presName="spacer" presStyleCnt="0"/>
      <dgm:spPr/>
    </dgm:pt>
    <dgm:pt modelId="{2A27CB26-8AB2-A047-996E-B093F6E977C5}" type="pres">
      <dgm:prSet presAssocID="{D43674AA-C0F1-6248-A2A1-1EA3492BE93D}" presName="parentText" presStyleLbl="node1" presStyleIdx="2" presStyleCnt="3" custLinFactNeighborY="-196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A92E4-9161-E445-A048-E5DBE75E433C}" type="pres">
      <dgm:prSet presAssocID="{D43674AA-C0F1-6248-A2A1-1EA3492BE93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BD5F88-CD0A-344D-901B-9873B37CF845}" type="presOf" srcId="{2E885226-4875-1E43-AC3E-F8A731A7D116}" destId="{6E5C4228-221E-1644-9381-DB7AD80D0C0A}" srcOrd="0" destOrd="0" presId="urn:microsoft.com/office/officeart/2005/8/layout/vList2"/>
    <dgm:cxn modelId="{36BA414F-77D6-0844-B068-6F46916F77A7}" type="presOf" srcId="{89964B84-3754-A14F-8240-226D205AB3FE}" destId="{925A2EA7-3E04-514D-90AC-B1185CD25F11}" srcOrd="0" destOrd="0" presId="urn:microsoft.com/office/officeart/2005/8/layout/vList2"/>
    <dgm:cxn modelId="{A340D4EE-CFBF-1942-A208-74756546736B}" srcId="{41A8AFC5-442A-5B4A-B592-D3C902C75A09}" destId="{2E885226-4875-1E43-AC3E-F8A731A7D116}" srcOrd="0" destOrd="0" parTransId="{50DEA6AA-BC4D-0741-8845-6F67B3FA54BB}" sibTransId="{EAFE169A-CA9A-9B40-93E5-580D73B2D892}"/>
    <dgm:cxn modelId="{A28D2C91-DD95-CB43-A155-8C94CB39835B}" type="presOf" srcId="{D43674AA-C0F1-6248-A2A1-1EA3492BE93D}" destId="{2A27CB26-8AB2-A047-996E-B093F6E977C5}" srcOrd="0" destOrd="0" presId="urn:microsoft.com/office/officeart/2005/8/layout/vList2"/>
    <dgm:cxn modelId="{CBCB0D4D-6706-CA42-BD5B-EBA7B6783B7F}" type="presOf" srcId="{DCAEB286-0D5B-1D4D-854F-B6F1AEAF2474}" destId="{4FCA92E4-9161-E445-A048-E5DBE75E433C}" srcOrd="0" destOrd="0" presId="urn:microsoft.com/office/officeart/2005/8/layout/vList2"/>
    <dgm:cxn modelId="{1DC087BD-FF2E-E14D-9AC9-249ECE630F57}" srcId="{89964B84-3754-A14F-8240-226D205AB3FE}" destId="{8B8B810C-EAA9-ED45-9D43-DB4B2DD6EE0E}" srcOrd="1" destOrd="0" parTransId="{DAFF969B-D4CD-FF47-996B-CFC6FC7B5C4D}" sibTransId="{3ABE0B2F-3E82-0448-99C3-B12AD4ABA27E}"/>
    <dgm:cxn modelId="{0343FFA4-C160-2E4E-B07A-C68F4B4C4A7A}" srcId="{D43674AA-C0F1-6248-A2A1-1EA3492BE93D}" destId="{DCAEB286-0D5B-1D4D-854F-B6F1AEAF2474}" srcOrd="0" destOrd="0" parTransId="{941F4ADD-DEE9-104D-8B25-5DA884DA8C72}" sibTransId="{4BE4BAD1-71FD-3C44-A2C1-D3DC814172D2}"/>
    <dgm:cxn modelId="{D45256BF-15C3-9249-AB48-012F8FCF3AE0}" type="presOf" srcId="{41A8AFC5-442A-5B4A-B592-D3C902C75A09}" destId="{4EF608ED-6414-454C-B9CE-ECCE17E3FCD6}" srcOrd="0" destOrd="0" presId="urn:microsoft.com/office/officeart/2005/8/layout/vList2"/>
    <dgm:cxn modelId="{A56E629F-1C12-DF4D-9F3C-FF510E0FAD93}" srcId="{89964B84-3754-A14F-8240-226D205AB3FE}" destId="{41A8AFC5-442A-5B4A-B592-D3C902C75A09}" srcOrd="0" destOrd="0" parTransId="{27E6B819-1D6B-F049-A8A1-29E988568760}" sibTransId="{FA4E083B-B16F-8448-862D-2861E9658CF4}"/>
    <dgm:cxn modelId="{6E62DE92-2754-A04C-80FF-F6D735478DFB}" srcId="{89964B84-3754-A14F-8240-226D205AB3FE}" destId="{D43674AA-C0F1-6248-A2A1-1EA3492BE93D}" srcOrd="2" destOrd="0" parTransId="{62E16255-92C2-904A-8D94-04DFB09F3D05}" sibTransId="{7E9AFBED-3128-FD43-A02F-E319BD3DB882}"/>
    <dgm:cxn modelId="{40FBBA05-4A90-9940-B2C9-0681CE4C1CC0}" type="presOf" srcId="{8B8B810C-EAA9-ED45-9D43-DB4B2DD6EE0E}" destId="{4535255B-A45C-324B-884A-306834E39E21}" srcOrd="0" destOrd="0" presId="urn:microsoft.com/office/officeart/2005/8/layout/vList2"/>
    <dgm:cxn modelId="{ACA5610B-F718-E040-B245-0795C011F4BB}" type="presParOf" srcId="{925A2EA7-3E04-514D-90AC-B1185CD25F11}" destId="{4EF608ED-6414-454C-B9CE-ECCE17E3FCD6}" srcOrd="0" destOrd="0" presId="urn:microsoft.com/office/officeart/2005/8/layout/vList2"/>
    <dgm:cxn modelId="{DFDD83F1-1625-F746-8232-4C8E7871141A}" type="presParOf" srcId="{925A2EA7-3E04-514D-90AC-B1185CD25F11}" destId="{6E5C4228-221E-1644-9381-DB7AD80D0C0A}" srcOrd="1" destOrd="0" presId="urn:microsoft.com/office/officeart/2005/8/layout/vList2"/>
    <dgm:cxn modelId="{251325C6-4103-D247-B919-3173D4287C3D}" type="presParOf" srcId="{925A2EA7-3E04-514D-90AC-B1185CD25F11}" destId="{4535255B-A45C-324B-884A-306834E39E21}" srcOrd="2" destOrd="0" presId="urn:microsoft.com/office/officeart/2005/8/layout/vList2"/>
    <dgm:cxn modelId="{CF068AAE-CC70-BE46-80F1-C7315D369472}" type="presParOf" srcId="{925A2EA7-3E04-514D-90AC-B1185CD25F11}" destId="{F917D6BD-5676-4145-9169-72C98E911E0D}" srcOrd="3" destOrd="0" presId="urn:microsoft.com/office/officeart/2005/8/layout/vList2"/>
    <dgm:cxn modelId="{F9EEE3D9-6808-1B4B-84D4-02FD29F9DD9B}" type="presParOf" srcId="{925A2EA7-3E04-514D-90AC-B1185CD25F11}" destId="{2A27CB26-8AB2-A047-996E-B093F6E977C5}" srcOrd="4" destOrd="0" presId="urn:microsoft.com/office/officeart/2005/8/layout/vList2"/>
    <dgm:cxn modelId="{7422C7D2-9A23-1848-B9B4-58C7CEFACD25}" type="presParOf" srcId="{925A2EA7-3E04-514D-90AC-B1185CD25F11}" destId="{4FCA92E4-9161-E445-A048-E5DBE75E433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E81466-67F4-FC4E-8B24-73A280A3A710}" type="doc">
      <dgm:prSet loTypeId="urn:microsoft.com/office/officeart/2005/8/layout/default#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80C68C-49C4-CE45-8D93-B2EF80720FC1}">
      <dgm:prSet phldrT="[Text]"/>
      <dgm:spPr/>
      <dgm:t>
        <a:bodyPr/>
        <a:lstStyle/>
        <a:p>
          <a:r>
            <a:rPr lang="en-US" dirty="0" smtClean="0"/>
            <a:t>Disallowed</a:t>
          </a:r>
          <a:endParaRPr lang="en-US" dirty="0"/>
        </a:p>
      </dgm:t>
    </dgm:pt>
    <dgm:pt modelId="{42B6BFA2-F1C4-FC46-8011-302BD5998F63}" type="parTrans" cxnId="{69095AE8-7A4D-4E49-89C8-E06D2DE5AC7B}">
      <dgm:prSet/>
      <dgm:spPr/>
      <dgm:t>
        <a:bodyPr/>
        <a:lstStyle/>
        <a:p>
          <a:endParaRPr lang="en-US"/>
        </a:p>
      </dgm:t>
    </dgm:pt>
    <dgm:pt modelId="{B7CD8EE5-CCB1-654F-89C0-806B7CBF3FF7}" type="sibTrans" cxnId="{69095AE8-7A4D-4E49-89C8-E06D2DE5AC7B}">
      <dgm:prSet/>
      <dgm:spPr/>
      <dgm:t>
        <a:bodyPr/>
        <a:lstStyle/>
        <a:p>
          <a:endParaRPr lang="en-US"/>
        </a:p>
      </dgm:t>
    </dgm:pt>
    <dgm:pt modelId="{5F435177-C9F8-6E49-BBEE-C7C11E9059D3}">
      <dgm:prSet phldrT="[Text]"/>
      <dgm:spPr/>
      <dgm:t>
        <a:bodyPr/>
        <a:lstStyle/>
        <a:p>
          <a:r>
            <a:rPr lang="en-US" dirty="0" smtClean="0"/>
            <a:t>Negotiations</a:t>
          </a:r>
        </a:p>
        <a:p>
          <a:r>
            <a:rPr lang="en-US" dirty="0" smtClean="0"/>
            <a:t>for Settlement</a:t>
          </a:r>
          <a:endParaRPr lang="en-US" dirty="0"/>
        </a:p>
      </dgm:t>
    </dgm:pt>
    <dgm:pt modelId="{2E2F07F7-F315-3042-AF1C-AA54F36E2163}" type="parTrans" cxnId="{309B5F24-E4F0-E945-8CA9-37DD1C2B2E8C}">
      <dgm:prSet/>
      <dgm:spPr/>
      <dgm:t>
        <a:bodyPr/>
        <a:lstStyle/>
        <a:p>
          <a:endParaRPr lang="en-US"/>
        </a:p>
      </dgm:t>
    </dgm:pt>
    <dgm:pt modelId="{B44396E2-4469-E448-B97F-A9768C0501DA}" type="sibTrans" cxnId="{309B5F24-E4F0-E945-8CA9-37DD1C2B2E8C}">
      <dgm:prSet/>
      <dgm:spPr/>
      <dgm:t>
        <a:bodyPr/>
        <a:lstStyle/>
        <a:p>
          <a:endParaRPr lang="en-US"/>
        </a:p>
      </dgm:t>
    </dgm:pt>
    <dgm:pt modelId="{11CCB06A-AB97-C341-99C9-285C334BCA9B}">
      <dgm:prSet phldrT="[Text]"/>
      <dgm:spPr/>
      <dgm:t>
        <a:bodyPr/>
        <a:lstStyle/>
        <a:p>
          <a:r>
            <a:rPr lang="en-US" dirty="0" smtClean="0"/>
            <a:t>Negotiations fail</a:t>
          </a:r>
          <a:endParaRPr lang="en-US" dirty="0"/>
        </a:p>
      </dgm:t>
    </dgm:pt>
    <dgm:pt modelId="{F8F36A54-9FCB-5645-BC1C-45DEFD14DE27}" type="parTrans" cxnId="{0C15A428-BE62-4C4E-B762-4EC3450216EA}">
      <dgm:prSet/>
      <dgm:spPr/>
      <dgm:t>
        <a:bodyPr/>
        <a:lstStyle/>
        <a:p>
          <a:endParaRPr lang="en-US"/>
        </a:p>
      </dgm:t>
    </dgm:pt>
    <dgm:pt modelId="{AA4283B7-B2EB-344A-9E93-B6A9B5F7ED0B}" type="sibTrans" cxnId="{0C15A428-BE62-4C4E-B762-4EC3450216EA}">
      <dgm:prSet/>
      <dgm:spPr/>
      <dgm:t>
        <a:bodyPr/>
        <a:lstStyle/>
        <a:p>
          <a:endParaRPr lang="en-US"/>
        </a:p>
      </dgm:t>
    </dgm:pt>
    <dgm:pt modelId="{98DCD766-283E-E545-A1B8-99EAD0D8A75F}">
      <dgm:prSet phldrT="[Text]"/>
      <dgm:spPr/>
      <dgm:t>
        <a:bodyPr/>
        <a:lstStyle/>
        <a:p>
          <a:r>
            <a:rPr lang="en-US" dirty="0" smtClean="0"/>
            <a:t>Settlement:</a:t>
          </a:r>
        </a:p>
        <a:p>
          <a:r>
            <a:rPr lang="en-US" dirty="0" smtClean="0"/>
            <a:t>Case Ended</a:t>
          </a:r>
          <a:endParaRPr lang="en-US" dirty="0"/>
        </a:p>
      </dgm:t>
    </dgm:pt>
    <dgm:pt modelId="{26432A99-1218-1542-ACA5-B21D30FD3288}" type="parTrans" cxnId="{7EBCB66C-36CA-8145-9F09-686613580DDB}">
      <dgm:prSet/>
      <dgm:spPr/>
      <dgm:t>
        <a:bodyPr/>
        <a:lstStyle/>
        <a:p>
          <a:endParaRPr lang="en-US"/>
        </a:p>
      </dgm:t>
    </dgm:pt>
    <dgm:pt modelId="{03AA8E42-AD7F-C64E-B229-5ED31ABC8DF0}" type="sibTrans" cxnId="{7EBCB66C-36CA-8145-9F09-686613580DDB}">
      <dgm:prSet/>
      <dgm:spPr/>
      <dgm:t>
        <a:bodyPr/>
        <a:lstStyle/>
        <a:p>
          <a:endParaRPr lang="en-US"/>
        </a:p>
      </dgm:t>
    </dgm:pt>
    <dgm:pt modelId="{4E7166B3-2AD8-9743-9B31-E89E89C40478}">
      <dgm:prSet phldrT="[Text]"/>
      <dgm:spPr/>
      <dgm:t>
        <a:bodyPr/>
        <a:lstStyle/>
        <a:p>
          <a:r>
            <a:rPr lang="en-US" dirty="0" smtClean="0"/>
            <a:t>Trial Begins</a:t>
          </a:r>
          <a:endParaRPr lang="en-US" dirty="0"/>
        </a:p>
      </dgm:t>
    </dgm:pt>
    <dgm:pt modelId="{BC376396-CB7C-834C-BB41-80D2C172407A}" type="parTrans" cxnId="{36B74B39-0570-914C-A1B6-8AEAD14E07E5}">
      <dgm:prSet/>
      <dgm:spPr/>
      <dgm:t>
        <a:bodyPr/>
        <a:lstStyle/>
        <a:p>
          <a:endParaRPr lang="en-US"/>
        </a:p>
      </dgm:t>
    </dgm:pt>
    <dgm:pt modelId="{2264C1CC-8146-6647-B08F-803F72F3F3F2}" type="sibTrans" cxnId="{36B74B39-0570-914C-A1B6-8AEAD14E07E5}">
      <dgm:prSet/>
      <dgm:spPr/>
      <dgm:t>
        <a:bodyPr/>
        <a:lstStyle/>
        <a:p>
          <a:endParaRPr lang="en-US"/>
        </a:p>
      </dgm:t>
    </dgm:pt>
    <dgm:pt modelId="{014D33A3-D7B0-A541-B8A6-820E07D01EA9}" type="pres">
      <dgm:prSet presAssocID="{7EE81466-67F4-FC4E-8B24-73A280A3A7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63E6E9-843F-A940-97E4-3A8429739981}" type="pres">
      <dgm:prSet presAssocID="{3C80C68C-49C4-CE45-8D93-B2EF80720FC1}" presName="node" presStyleLbl="node1" presStyleIdx="0" presStyleCnt="5" custScaleX="69462" custScaleY="63801" custLinFactNeighborX="-9281" custLinFactNeighborY="-13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A6991-98D5-6D4F-BF1A-3B3525062A0E}" type="pres">
      <dgm:prSet presAssocID="{B7CD8EE5-CCB1-654F-89C0-806B7CBF3FF7}" presName="sibTrans" presStyleCnt="0"/>
      <dgm:spPr/>
    </dgm:pt>
    <dgm:pt modelId="{701F87FC-02E8-614F-A3B2-54E3A975B9CD}" type="pres">
      <dgm:prSet presAssocID="{4E7166B3-2AD8-9743-9B31-E89E89C40478}" presName="node" presStyleLbl="node1" presStyleIdx="1" presStyleCnt="5" custScaleY="43183" custLinFactY="100000" custLinFactNeighborX="-89731" custLinFactNeighborY="101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A5A4C-2355-724F-895E-9A1D70CD5770}" type="pres">
      <dgm:prSet presAssocID="{2264C1CC-8146-6647-B08F-803F72F3F3F2}" presName="sibTrans" presStyleCnt="0"/>
      <dgm:spPr/>
    </dgm:pt>
    <dgm:pt modelId="{D53FD1F2-166E-9041-B625-F3679AEA0A3E}" type="pres">
      <dgm:prSet presAssocID="{5F435177-C9F8-6E49-BBEE-C7C11E9059D3}" presName="node" presStyleLbl="node1" presStyleIdx="2" presStyleCnt="5" custScaleX="214768" custScaleY="60502" custLinFactNeighborX="8848" custLinFactNeighborY="-23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B4FF4-1182-6446-83E7-72C9BEE1A303}" type="pres">
      <dgm:prSet presAssocID="{B44396E2-4469-E448-B97F-A9768C0501DA}" presName="sibTrans" presStyleCnt="0"/>
      <dgm:spPr/>
    </dgm:pt>
    <dgm:pt modelId="{54F9B189-357D-1147-AF70-10245B60815D}" type="pres">
      <dgm:prSet presAssocID="{11CCB06A-AB97-C341-99C9-285C334BCA9B}" presName="node" presStyleLbl="node1" presStyleIdx="3" presStyleCnt="5" custScaleY="66378" custLinFactNeighborX="5000" custLinFactNeighborY="-31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179DE-098E-5F46-9CB6-2D6CD13AB012}" type="pres">
      <dgm:prSet presAssocID="{AA4283B7-B2EB-344A-9E93-B6A9B5F7ED0B}" presName="sibTrans" presStyleCnt="0"/>
      <dgm:spPr/>
    </dgm:pt>
    <dgm:pt modelId="{7975C945-94A5-A14A-A1D3-EBC07D3186B4}" type="pres">
      <dgm:prSet presAssocID="{98DCD766-283E-E545-A1B8-99EAD0D8A75F}" presName="node" presStyleLbl="node1" presStyleIdx="4" presStyleCnt="5" custScaleY="69246" custLinFactNeighborX="2040" custLinFactNeighborY="-31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B74B39-0570-914C-A1B6-8AEAD14E07E5}" srcId="{7EE81466-67F4-FC4E-8B24-73A280A3A710}" destId="{4E7166B3-2AD8-9743-9B31-E89E89C40478}" srcOrd="1" destOrd="0" parTransId="{BC376396-CB7C-834C-BB41-80D2C172407A}" sibTransId="{2264C1CC-8146-6647-B08F-803F72F3F3F2}"/>
    <dgm:cxn modelId="{7EBCB66C-36CA-8145-9F09-686613580DDB}" srcId="{7EE81466-67F4-FC4E-8B24-73A280A3A710}" destId="{98DCD766-283E-E545-A1B8-99EAD0D8A75F}" srcOrd="4" destOrd="0" parTransId="{26432A99-1218-1542-ACA5-B21D30FD3288}" sibTransId="{03AA8E42-AD7F-C64E-B229-5ED31ABC8DF0}"/>
    <dgm:cxn modelId="{7ED69E23-0BBA-F747-B5A0-1B6894B95CFE}" type="presOf" srcId="{3C80C68C-49C4-CE45-8D93-B2EF80720FC1}" destId="{1863E6E9-843F-A940-97E4-3A8429739981}" srcOrd="0" destOrd="0" presId="urn:microsoft.com/office/officeart/2005/8/layout/default#4"/>
    <dgm:cxn modelId="{4AD2FF43-9010-284A-BA61-653DA9955D18}" type="presOf" srcId="{98DCD766-283E-E545-A1B8-99EAD0D8A75F}" destId="{7975C945-94A5-A14A-A1D3-EBC07D3186B4}" srcOrd="0" destOrd="0" presId="urn:microsoft.com/office/officeart/2005/8/layout/default#4"/>
    <dgm:cxn modelId="{0C15A428-BE62-4C4E-B762-4EC3450216EA}" srcId="{7EE81466-67F4-FC4E-8B24-73A280A3A710}" destId="{11CCB06A-AB97-C341-99C9-285C334BCA9B}" srcOrd="3" destOrd="0" parTransId="{F8F36A54-9FCB-5645-BC1C-45DEFD14DE27}" sibTransId="{AA4283B7-B2EB-344A-9E93-B6A9B5F7ED0B}"/>
    <dgm:cxn modelId="{BDF08EE0-537F-9947-B2BE-4EE5A67EEE1D}" type="presOf" srcId="{7EE81466-67F4-FC4E-8B24-73A280A3A710}" destId="{014D33A3-D7B0-A541-B8A6-820E07D01EA9}" srcOrd="0" destOrd="0" presId="urn:microsoft.com/office/officeart/2005/8/layout/default#4"/>
    <dgm:cxn modelId="{3CEDD461-90CE-1648-BFFF-1FE70F9F60DB}" type="presOf" srcId="{4E7166B3-2AD8-9743-9B31-E89E89C40478}" destId="{701F87FC-02E8-614F-A3B2-54E3A975B9CD}" srcOrd="0" destOrd="0" presId="urn:microsoft.com/office/officeart/2005/8/layout/default#4"/>
    <dgm:cxn modelId="{309B5F24-E4F0-E945-8CA9-37DD1C2B2E8C}" srcId="{7EE81466-67F4-FC4E-8B24-73A280A3A710}" destId="{5F435177-C9F8-6E49-BBEE-C7C11E9059D3}" srcOrd="2" destOrd="0" parTransId="{2E2F07F7-F315-3042-AF1C-AA54F36E2163}" sibTransId="{B44396E2-4469-E448-B97F-A9768C0501DA}"/>
    <dgm:cxn modelId="{69095AE8-7A4D-4E49-89C8-E06D2DE5AC7B}" srcId="{7EE81466-67F4-FC4E-8B24-73A280A3A710}" destId="{3C80C68C-49C4-CE45-8D93-B2EF80720FC1}" srcOrd="0" destOrd="0" parTransId="{42B6BFA2-F1C4-FC46-8011-302BD5998F63}" sibTransId="{B7CD8EE5-CCB1-654F-89C0-806B7CBF3FF7}"/>
    <dgm:cxn modelId="{7E292A19-9FC9-EE4A-A2E5-83817C54B536}" type="presOf" srcId="{5F435177-C9F8-6E49-BBEE-C7C11E9059D3}" destId="{D53FD1F2-166E-9041-B625-F3679AEA0A3E}" srcOrd="0" destOrd="0" presId="urn:microsoft.com/office/officeart/2005/8/layout/default#4"/>
    <dgm:cxn modelId="{77626412-F667-D04D-BB70-3A786C279A93}" type="presOf" srcId="{11CCB06A-AB97-C341-99C9-285C334BCA9B}" destId="{54F9B189-357D-1147-AF70-10245B60815D}" srcOrd="0" destOrd="0" presId="urn:microsoft.com/office/officeart/2005/8/layout/default#4"/>
    <dgm:cxn modelId="{006A895C-8CF7-A543-A81E-18C970018952}" type="presParOf" srcId="{014D33A3-D7B0-A541-B8A6-820E07D01EA9}" destId="{1863E6E9-843F-A940-97E4-3A8429739981}" srcOrd="0" destOrd="0" presId="urn:microsoft.com/office/officeart/2005/8/layout/default#4"/>
    <dgm:cxn modelId="{28A9ABFB-C753-8A4E-8E0E-A7BA54882121}" type="presParOf" srcId="{014D33A3-D7B0-A541-B8A6-820E07D01EA9}" destId="{C97A6991-98D5-6D4F-BF1A-3B3525062A0E}" srcOrd="1" destOrd="0" presId="urn:microsoft.com/office/officeart/2005/8/layout/default#4"/>
    <dgm:cxn modelId="{9AF66CC7-5A4D-1B48-B2F3-03B31D7AE768}" type="presParOf" srcId="{014D33A3-D7B0-A541-B8A6-820E07D01EA9}" destId="{701F87FC-02E8-614F-A3B2-54E3A975B9CD}" srcOrd="2" destOrd="0" presId="urn:microsoft.com/office/officeart/2005/8/layout/default#4"/>
    <dgm:cxn modelId="{9E38F123-3DC7-8841-9066-304F3D25F6A4}" type="presParOf" srcId="{014D33A3-D7B0-A541-B8A6-820E07D01EA9}" destId="{8FBA5A4C-2355-724F-895E-9A1D70CD5770}" srcOrd="3" destOrd="0" presId="urn:microsoft.com/office/officeart/2005/8/layout/default#4"/>
    <dgm:cxn modelId="{774B6ACB-B898-7347-8586-4946FAF99D2F}" type="presParOf" srcId="{014D33A3-D7B0-A541-B8A6-820E07D01EA9}" destId="{D53FD1F2-166E-9041-B625-F3679AEA0A3E}" srcOrd="4" destOrd="0" presId="urn:microsoft.com/office/officeart/2005/8/layout/default#4"/>
    <dgm:cxn modelId="{66833D61-A6E7-2142-A2E8-AF8142D17736}" type="presParOf" srcId="{014D33A3-D7B0-A541-B8A6-820E07D01EA9}" destId="{D23B4FF4-1182-6446-83E7-72C9BEE1A303}" srcOrd="5" destOrd="0" presId="urn:microsoft.com/office/officeart/2005/8/layout/default#4"/>
    <dgm:cxn modelId="{F37BAF61-633E-5242-A136-CF4110E9EA1A}" type="presParOf" srcId="{014D33A3-D7B0-A541-B8A6-820E07D01EA9}" destId="{54F9B189-357D-1147-AF70-10245B60815D}" srcOrd="6" destOrd="0" presId="urn:microsoft.com/office/officeart/2005/8/layout/default#4"/>
    <dgm:cxn modelId="{82A5E1E9-FC0D-8D44-A3B0-7750B3924604}" type="presParOf" srcId="{014D33A3-D7B0-A541-B8A6-820E07D01EA9}" destId="{850179DE-098E-5F46-9CB6-2D6CD13AB012}" srcOrd="7" destOrd="0" presId="urn:microsoft.com/office/officeart/2005/8/layout/default#4"/>
    <dgm:cxn modelId="{225ADC5E-18DD-5E44-B842-043EB4D9142A}" type="presParOf" srcId="{014D33A3-D7B0-A541-B8A6-820E07D01EA9}" destId="{7975C945-94A5-A14A-A1D3-EBC07D3186B4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964B84-3754-A14F-8240-226D205AB3F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8AFC5-442A-5B4A-B592-D3C902C75A09}">
      <dgm:prSet phldrT="[Text]"/>
      <dgm:spPr/>
      <dgm:t>
        <a:bodyPr/>
        <a:lstStyle/>
        <a:p>
          <a:r>
            <a:rPr lang="en-US" dirty="0" smtClean="0"/>
            <a:t>Arrest</a:t>
          </a:r>
          <a:endParaRPr lang="en-US" dirty="0"/>
        </a:p>
      </dgm:t>
    </dgm:pt>
    <dgm:pt modelId="{27E6B819-1D6B-F049-A8A1-29E988568760}" type="parTrans" cxnId="{A56E629F-1C12-DF4D-9F3C-FF510E0FAD93}">
      <dgm:prSet/>
      <dgm:spPr/>
      <dgm:t>
        <a:bodyPr/>
        <a:lstStyle/>
        <a:p>
          <a:endParaRPr lang="en-US"/>
        </a:p>
      </dgm:t>
    </dgm:pt>
    <dgm:pt modelId="{FA4E083B-B16F-8448-862D-2861E9658CF4}" type="sibTrans" cxnId="{A56E629F-1C12-DF4D-9F3C-FF510E0FAD93}">
      <dgm:prSet/>
      <dgm:spPr/>
      <dgm:t>
        <a:bodyPr/>
        <a:lstStyle/>
        <a:p>
          <a:endParaRPr lang="en-US"/>
        </a:p>
      </dgm:t>
    </dgm:pt>
    <dgm:pt modelId="{8B8B810C-EAA9-ED45-9D43-DB4B2DD6EE0E}">
      <dgm:prSet phldrT="[Text]"/>
      <dgm:spPr/>
      <dgm:t>
        <a:bodyPr/>
        <a:lstStyle/>
        <a:p>
          <a:r>
            <a:rPr lang="en-US" dirty="0" smtClean="0"/>
            <a:t>Grand Jury Review of Evidence</a:t>
          </a:r>
          <a:endParaRPr lang="en-US" dirty="0"/>
        </a:p>
      </dgm:t>
    </dgm:pt>
    <dgm:pt modelId="{DAFF969B-D4CD-FF47-996B-CFC6FC7B5C4D}" type="parTrans" cxnId="{1DC087BD-FF2E-E14D-9AC9-249ECE630F57}">
      <dgm:prSet/>
      <dgm:spPr/>
      <dgm:t>
        <a:bodyPr/>
        <a:lstStyle/>
        <a:p>
          <a:endParaRPr lang="en-US"/>
        </a:p>
      </dgm:t>
    </dgm:pt>
    <dgm:pt modelId="{3ABE0B2F-3E82-0448-99C3-B12AD4ABA27E}" type="sibTrans" cxnId="{1DC087BD-FF2E-E14D-9AC9-249ECE630F57}">
      <dgm:prSet/>
      <dgm:spPr/>
      <dgm:t>
        <a:bodyPr/>
        <a:lstStyle/>
        <a:p>
          <a:endParaRPr lang="en-US"/>
        </a:p>
      </dgm:t>
    </dgm:pt>
    <dgm:pt modelId="{5B2B22F5-1385-1E4E-9F77-8DCBA389C9B0}">
      <dgm:prSet phldrT="[Text]"/>
      <dgm:spPr/>
      <dgm:t>
        <a:bodyPr/>
        <a:lstStyle/>
        <a:p>
          <a:r>
            <a:rPr lang="en-US" b="1" dirty="0" smtClean="0"/>
            <a:t>Indictment   or   Insufficient Evidence</a:t>
          </a:r>
          <a:endParaRPr lang="en-US" b="1" dirty="0"/>
        </a:p>
      </dgm:t>
    </dgm:pt>
    <dgm:pt modelId="{A080C19C-9C6D-AB48-805F-18895B888B4B}" type="parTrans" cxnId="{3D4CC789-5A57-294F-AC81-0F5D4556F7D8}">
      <dgm:prSet/>
      <dgm:spPr/>
      <dgm:t>
        <a:bodyPr/>
        <a:lstStyle/>
        <a:p>
          <a:endParaRPr lang="en-US"/>
        </a:p>
      </dgm:t>
    </dgm:pt>
    <dgm:pt modelId="{23777D38-9260-C345-AB6B-52A5158DA1A8}" type="sibTrans" cxnId="{3D4CC789-5A57-294F-AC81-0F5D4556F7D8}">
      <dgm:prSet/>
      <dgm:spPr/>
      <dgm:t>
        <a:bodyPr/>
        <a:lstStyle/>
        <a:p>
          <a:endParaRPr lang="en-US"/>
        </a:p>
      </dgm:t>
    </dgm:pt>
    <dgm:pt modelId="{D43674AA-C0F1-6248-A2A1-1EA3492BE93D}">
      <dgm:prSet phldrT="[Text]"/>
      <dgm:spPr/>
      <dgm:t>
        <a:bodyPr/>
        <a:lstStyle/>
        <a:p>
          <a:r>
            <a:rPr lang="en-US" dirty="0" smtClean="0"/>
            <a:t>Arraignment and Plea</a:t>
          </a:r>
          <a:endParaRPr lang="en-US" dirty="0"/>
        </a:p>
      </dgm:t>
    </dgm:pt>
    <dgm:pt modelId="{62E16255-92C2-904A-8D94-04DFB09F3D05}" type="parTrans" cxnId="{6E62DE92-2754-A04C-80FF-F6D735478DFB}">
      <dgm:prSet/>
      <dgm:spPr/>
      <dgm:t>
        <a:bodyPr/>
        <a:lstStyle/>
        <a:p>
          <a:endParaRPr lang="en-US"/>
        </a:p>
      </dgm:t>
    </dgm:pt>
    <dgm:pt modelId="{7E9AFBED-3128-FD43-A02F-E319BD3DB882}" type="sibTrans" cxnId="{6E62DE92-2754-A04C-80FF-F6D735478DFB}">
      <dgm:prSet/>
      <dgm:spPr/>
      <dgm:t>
        <a:bodyPr/>
        <a:lstStyle/>
        <a:p>
          <a:endParaRPr lang="en-US"/>
        </a:p>
      </dgm:t>
    </dgm:pt>
    <dgm:pt modelId="{F657DDF8-8599-8544-8F23-AB4CAFF6A8C9}">
      <dgm:prSet phldrT="[Text]"/>
      <dgm:spPr/>
      <dgm:t>
        <a:bodyPr/>
        <a:lstStyle/>
        <a:p>
          <a:r>
            <a:rPr lang="en-US" b="1" dirty="0" smtClean="0"/>
            <a:t>“Not Guilty”   or   “Guilty”</a:t>
          </a:r>
          <a:endParaRPr lang="en-US" b="1" dirty="0"/>
        </a:p>
      </dgm:t>
    </dgm:pt>
    <dgm:pt modelId="{04CA445D-0B6B-C440-8C8D-F9B03D6813E7}" type="parTrans" cxnId="{4231A155-7DD4-7243-AC31-95B997A75921}">
      <dgm:prSet/>
      <dgm:spPr/>
      <dgm:t>
        <a:bodyPr/>
        <a:lstStyle/>
        <a:p>
          <a:endParaRPr lang="en-US"/>
        </a:p>
      </dgm:t>
    </dgm:pt>
    <dgm:pt modelId="{1657AEC0-4843-9548-AB54-CDB31E890E77}" type="sibTrans" cxnId="{4231A155-7DD4-7243-AC31-95B997A75921}">
      <dgm:prSet/>
      <dgm:spPr/>
      <dgm:t>
        <a:bodyPr/>
        <a:lstStyle/>
        <a:p>
          <a:endParaRPr lang="en-US"/>
        </a:p>
      </dgm:t>
    </dgm:pt>
    <dgm:pt modelId="{2E885226-4875-1E43-AC3E-F8A731A7D116}">
      <dgm:prSet/>
      <dgm:spPr/>
      <dgm:t>
        <a:bodyPr/>
        <a:lstStyle/>
        <a:p>
          <a:endParaRPr lang="en-US" dirty="0"/>
        </a:p>
      </dgm:t>
    </dgm:pt>
    <dgm:pt modelId="{50DEA6AA-BC4D-0741-8845-6F67B3FA54BB}" type="parTrans" cxnId="{A340D4EE-CFBF-1942-A208-74756546736B}">
      <dgm:prSet/>
      <dgm:spPr/>
      <dgm:t>
        <a:bodyPr/>
        <a:lstStyle/>
        <a:p>
          <a:endParaRPr lang="en-US"/>
        </a:p>
      </dgm:t>
    </dgm:pt>
    <dgm:pt modelId="{EAFE169A-CA9A-9B40-93E5-580D73B2D892}" type="sibTrans" cxnId="{A340D4EE-CFBF-1942-A208-74756546736B}">
      <dgm:prSet/>
      <dgm:spPr/>
      <dgm:t>
        <a:bodyPr/>
        <a:lstStyle/>
        <a:p>
          <a:endParaRPr lang="en-US"/>
        </a:p>
      </dgm:t>
    </dgm:pt>
    <dgm:pt modelId="{925A2EA7-3E04-514D-90AC-B1185CD25F11}" type="pres">
      <dgm:prSet presAssocID="{89964B84-3754-A14F-8240-226D205AB3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F608ED-6414-454C-B9CE-ECCE17E3FCD6}" type="pres">
      <dgm:prSet presAssocID="{41A8AFC5-442A-5B4A-B592-D3C902C75A09}" presName="parentText" presStyleLbl="node1" presStyleIdx="0" presStyleCnt="3" custLinFactNeighborY="380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C4228-221E-1644-9381-DB7AD80D0C0A}" type="pres">
      <dgm:prSet presAssocID="{41A8AFC5-442A-5B4A-B592-D3C902C75A0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5255B-A45C-324B-884A-306834E39E21}" type="pres">
      <dgm:prSet presAssocID="{8B8B810C-EAA9-ED45-9D43-DB4B2DD6EE0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6E8F9-BFFC-5A45-B695-CF38FA07EB19}" type="pres">
      <dgm:prSet presAssocID="{8B8B810C-EAA9-ED45-9D43-DB4B2DD6EE0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7CB26-8AB2-A047-996E-B093F6E977C5}" type="pres">
      <dgm:prSet presAssocID="{D43674AA-C0F1-6248-A2A1-1EA3492BE9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A92E4-9161-E445-A048-E5DBE75E433C}" type="pres">
      <dgm:prSet presAssocID="{D43674AA-C0F1-6248-A2A1-1EA3492BE93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4CC789-5A57-294F-AC81-0F5D4556F7D8}" srcId="{8B8B810C-EAA9-ED45-9D43-DB4B2DD6EE0E}" destId="{5B2B22F5-1385-1E4E-9F77-8DCBA389C9B0}" srcOrd="0" destOrd="0" parTransId="{A080C19C-9C6D-AB48-805F-18895B888B4B}" sibTransId="{23777D38-9260-C345-AB6B-52A5158DA1A8}"/>
    <dgm:cxn modelId="{D26A5427-0FDE-004B-ADD7-AD5608618F3E}" type="presOf" srcId="{41A8AFC5-442A-5B4A-B592-D3C902C75A09}" destId="{4EF608ED-6414-454C-B9CE-ECCE17E3FCD6}" srcOrd="0" destOrd="0" presId="urn:microsoft.com/office/officeart/2005/8/layout/vList2"/>
    <dgm:cxn modelId="{6E62DE92-2754-A04C-80FF-F6D735478DFB}" srcId="{89964B84-3754-A14F-8240-226D205AB3FE}" destId="{D43674AA-C0F1-6248-A2A1-1EA3492BE93D}" srcOrd="2" destOrd="0" parTransId="{62E16255-92C2-904A-8D94-04DFB09F3D05}" sibTransId="{7E9AFBED-3128-FD43-A02F-E319BD3DB882}"/>
    <dgm:cxn modelId="{E2FC16C7-B669-D74B-84BA-D49E4E36C57D}" type="presOf" srcId="{5B2B22F5-1385-1E4E-9F77-8DCBA389C9B0}" destId="{08D6E8F9-BFFC-5A45-B695-CF38FA07EB19}" srcOrd="0" destOrd="0" presId="urn:microsoft.com/office/officeart/2005/8/layout/vList2"/>
    <dgm:cxn modelId="{07905262-F16D-AD40-A2F8-08604D8A582B}" type="presOf" srcId="{89964B84-3754-A14F-8240-226D205AB3FE}" destId="{925A2EA7-3E04-514D-90AC-B1185CD25F11}" srcOrd="0" destOrd="0" presId="urn:microsoft.com/office/officeart/2005/8/layout/vList2"/>
    <dgm:cxn modelId="{A56E629F-1C12-DF4D-9F3C-FF510E0FAD93}" srcId="{89964B84-3754-A14F-8240-226D205AB3FE}" destId="{41A8AFC5-442A-5B4A-B592-D3C902C75A09}" srcOrd="0" destOrd="0" parTransId="{27E6B819-1D6B-F049-A8A1-29E988568760}" sibTransId="{FA4E083B-B16F-8448-862D-2861E9658CF4}"/>
    <dgm:cxn modelId="{A340D4EE-CFBF-1942-A208-74756546736B}" srcId="{41A8AFC5-442A-5B4A-B592-D3C902C75A09}" destId="{2E885226-4875-1E43-AC3E-F8A731A7D116}" srcOrd="0" destOrd="0" parTransId="{50DEA6AA-BC4D-0741-8845-6F67B3FA54BB}" sibTransId="{EAFE169A-CA9A-9B40-93E5-580D73B2D892}"/>
    <dgm:cxn modelId="{66436204-87F2-F34A-B610-322177D4D708}" type="presOf" srcId="{8B8B810C-EAA9-ED45-9D43-DB4B2DD6EE0E}" destId="{4535255B-A45C-324B-884A-306834E39E21}" srcOrd="0" destOrd="0" presId="urn:microsoft.com/office/officeart/2005/8/layout/vList2"/>
    <dgm:cxn modelId="{1803383F-8930-3B48-A8C7-BC6CC2B101A6}" type="presOf" srcId="{2E885226-4875-1E43-AC3E-F8A731A7D116}" destId="{6E5C4228-221E-1644-9381-DB7AD80D0C0A}" srcOrd="0" destOrd="0" presId="urn:microsoft.com/office/officeart/2005/8/layout/vList2"/>
    <dgm:cxn modelId="{7B5B42E2-1E99-9A46-AD37-93AB929FA9B6}" type="presOf" srcId="{F657DDF8-8599-8544-8F23-AB4CAFF6A8C9}" destId="{4FCA92E4-9161-E445-A048-E5DBE75E433C}" srcOrd="0" destOrd="0" presId="urn:microsoft.com/office/officeart/2005/8/layout/vList2"/>
    <dgm:cxn modelId="{1DC087BD-FF2E-E14D-9AC9-249ECE630F57}" srcId="{89964B84-3754-A14F-8240-226D205AB3FE}" destId="{8B8B810C-EAA9-ED45-9D43-DB4B2DD6EE0E}" srcOrd="1" destOrd="0" parTransId="{DAFF969B-D4CD-FF47-996B-CFC6FC7B5C4D}" sibTransId="{3ABE0B2F-3E82-0448-99C3-B12AD4ABA27E}"/>
    <dgm:cxn modelId="{2F77E420-76CE-9248-B866-9C49CD25FAF6}" type="presOf" srcId="{D43674AA-C0F1-6248-A2A1-1EA3492BE93D}" destId="{2A27CB26-8AB2-A047-996E-B093F6E977C5}" srcOrd="0" destOrd="0" presId="urn:microsoft.com/office/officeart/2005/8/layout/vList2"/>
    <dgm:cxn modelId="{4231A155-7DD4-7243-AC31-95B997A75921}" srcId="{D43674AA-C0F1-6248-A2A1-1EA3492BE93D}" destId="{F657DDF8-8599-8544-8F23-AB4CAFF6A8C9}" srcOrd="0" destOrd="0" parTransId="{04CA445D-0B6B-C440-8C8D-F9B03D6813E7}" sibTransId="{1657AEC0-4843-9548-AB54-CDB31E890E77}"/>
    <dgm:cxn modelId="{441FC3DB-669F-6B45-80F7-8415460798E0}" type="presParOf" srcId="{925A2EA7-3E04-514D-90AC-B1185CD25F11}" destId="{4EF608ED-6414-454C-B9CE-ECCE17E3FCD6}" srcOrd="0" destOrd="0" presId="urn:microsoft.com/office/officeart/2005/8/layout/vList2"/>
    <dgm:cxn modelId="{F84875A2-D781-AA4E-9134-FACCE926EFF1}" type="presParOf" srcId="{925A2EA7-3E04-514D-90AC-B1185CD25F11}" destId="{6E5C4228-221E-1644-9381-DB7AD80D0C0A}" srcOrd="1" destOrd="0" presId="urn:microsoft.com/office/officeart/2005/8/layout/vList2"/>
    <dgm:cxn modelId="{AE81F5EA-0F30-0345-8750-FB485C86980C}" type="presParOf" srcId="{925A2EA7-3E04-514D-90AC-B1185CD25F11}" destId="{4535255B-A45C-324B-884A-306834E39E21}" srcOrd="2" destOrd="0" presId="urn:microsoft.com/office/officeart/2005/8/layout/vList2"/>
    <dgm:cxn modelId="{41E75BDC-663C-A343-94FD-8CA0CF0C7059}" type="presParOf" srcId="{925A2EA7-3E04-514D-90AC-B1185CD25F11}" destId="{08D6E8F9-BFFC-5A45-B695-CF38FA07EB19}" srcOrd="3" destOrd="0" presId="urn:microsoft.com/office/officeart/2005/8/layout/vList2"/>
    <dgm:cxn modelId="{4259D2B0-FB70-DF4D-8DA7-AB411383980D}" type="presParOf" srcId="{925A2EA7-3E04-514D-90AC-B1185CD25F11}" destId="{2A27CB26-8AB2-A047-996E-B093F6E977C5}" srcOrd="4" destOrd="0" presId="urn:microsoft.com/office/officeart/2005/8/layout/vList2"/>
    <dgm:cxn modelId="{01947FFA-0162-7248-AC1D-F4A08A3970D9}" type="presParOf" srcId="{925A2EA7-3E04-514D-90AC-B1185CD25F11}" destId="{4FCA92E4-9161-E445-A048-E5DBE75E433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E81466-67F4-FC4E-8B24-73A280A3A710}" type="doc">
      <dgm:prSet loTypeId="urn:microsoft.com/office/officeart/2005/8/layout/default#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80C68C-49C4-CE45-8D93-B2EF80720FC1}">
      <dgm:prSet phldrT="[Text]"/>
      <dgm:spPr/>
      <dgm:t>
        <a:bodyPr/>
        <a:lstStyle/>
        <a:p>
          <a:r>
            <a:rPr lang="en-US" dirty="0" smtClean="0"/>
            <a:t>Not Guilty</a:t>
          </a:r>
          <a:endParaRPr lang="en-US" dirty="0"/>
        </a:p>
      </dgm:t>
    </dgm:pt>
    <dgm:pt modelId="{42B6BFA2-F1C4-FC46-8011-302BD5998F63}" type="parTrans" cxnId="{69095AE8-7A4D-4E49-89C8-E06D2DE5AC7B}">
      <dgm:prSet/>
      <dgm:spPr/>
      <dgm:t>
        <a:bodyPr/>
        <a:lstStyle/>
        <a:p>
          <a:endParaRPr lang="en-US"/>
        </a:p>
      </dgm:t>
    </dgm:pt>
    <dgm:pt modelId="{B7CD8EE5-CCB1-654F-89C0-806B7CBF3FF7}" type="sibTrans" cxnId="{69095AE8-7A4D-4E49-89C8-E06D2DE5AC7B}">
      <dgm:prSet/>
      <dgm:spPr/>
      <dgm:t>
        <a:bodyPr/>
        <a:lstStyle/>
        <a:p>
          <a:endParaRPr lang="en-US"/>
        </a:p>
      </dgm:t>
    </dgm:pt>
    <dgm:pt modelId="{AE89996F-36E7-5A44-8F73-3827BEEE5013}">
      <dgm:prSet phldrT="[Text]"/>
      <dgm:spPr/>
      <dgm:t>
        <a:bodyPr/>
        <a:lstStyle/>
        <a:p>
          <a:r>
            <a:rPr lang="en-US" dirty="0" smtClean="0"/>
            <a:t>Guilty</a:t>
          </a:r>
          <a:endParaRPr lang="en-US" dirty="0"/>
        </a:p>
      </dgm:t>
    </dgm:pt>
    <dgm:pt modelId="{153D74D7-1B62-CE42-90D5-2EA653C09608}" type="parTrans" cxnId="{887EDDB8-7588-C447-B0EC-711E52465770}">
      <dgm:prSet/>
      <dgm:spPr/>
      <dgm:t>
        <a:bodyPr/>
        <a:lstStyle/>
        <a:p>
          <a:endParaRPr lang="en-US"/>
        </a:p>
      </dgm:t>
    </dgm:pt>
    <dgm:pt modelId="{2E38B697-8979-5347-91FA-FD2674FAFF6A}" type="sibTrans" cxnId="{887EDDB8-7588-C447-B0EC-711E52465770}">
      <dgm:prSet/>
      <dgm:spPr/>
      <dgm:t>
        <a:bodyPr/>
        <a:lstStyle/>
        <a:p>
          <a:endParaRPr lang="en-US"/>
        </a:p>
      </dgm:t>
    </dgm:pt>
    <dgm:pt modelId="{5F435177-C9F8-6E49-BBEE-C7C11E9059D3}">
      <dgm:prSet phldrT="[Text]"/>
      <dgm:spPr/>
      <dgm:t>
        <a:bodyPr/>
        <a:lstStyle/>
        <a:p>
          <a:r>
            <a:rPr lang="en-US" dirty="0" smtClean="0"/>
            <a:t>Trial</a:t>
          </a:r>
          <a:endParaRPr lang="en-US" dirty="0"/>
        </a:p>
      </dgm:t>
    </dgm:pt>
    <dgm:pt modelId="{2E2F07F7-F315-3042-AF1C-AA54F36E2163}" type="parTrans" cxnId="{309B5F24-E4F0-E945-8CA9-37DD1C2B2E8C}">
      <dgm:prSet/>
      <dgm:spPr/>
      <dgm:t>
        <a:bodyPr/>
        <a:lstStyle/>
        <a:p>
          <a:endParaRPr lang="en-US"/>
        </a:p>
      </dgm:t>
    </dgm:pt>
    <dgm:pt modelId="{B44396E2-4469-E448-B97F-A9768C0501DA}" type="sibTrans" cxnId="{309B5F24-E4F0-E945-8CA9-37DD1C2B2E8C}">
      <dgm:prSet/>
      <dgm:spPr/>
      <dgm:t>
        <a:bodyPr/>
        <a:lstStyle/>
        <a:p>
          <a:endParaRPr lang="en-US"/>
        </a:p>
      </dgm:t>
    </dgm:pt>
    <dgm:pt modelId="{BC9E6762-52DC-F649-A030-316FC357E45D}">
      <dgm:prSet phldrT="[Text]"/>
      <dgm:spPr/>
      <dgm:t>
        <a:bodyPr/>
        <a:lstStyle/>
        <a:p>
          <a:r>
            <a:rPr lang="en-US" dirty="0" smtClean="0"/>
            <a:t>Sentence</a:t>
          </a:r>
          <a:endParaRPr lang="en-US" dirty="0"/>
        </a:p>
      </dgm:t>
    </dgm:pt>
    <dgm:pt modelId="{779F68D7-2AF8-1246-9C6C-0F11719B9319}" type="parTrans" cxnId="{787BF757-B3F4-914D-AC27-96C5712379AE}">
      <dgm:prSet/>
      <dgm:spPr/>
      <dgm:t>
        <a:bodyPr/>
        <a:lstStyle/>
        <a:p>
          <a:endParaRPr lang="en-US"/>
        </a:p>
      </dgm:t>
    </dgm:pt>
    <dgm:pt modelId="{A9559156-4F25-9443-9807-EE4D5376F878}" type="sibTrans" cxnId="{787BF757-B3F4-914D-AC27-96C5712379AE}">
      <dgm:prSet/>
      <dgm:spPr/>
      <dgm:t>
        <a:bodyPr/>
        <a:lstStyle/>
        <a:p>
          <a:endParaRPr lang="en-US"/>
        </a:p>
      </dgm:t>
    </dgm:pt>
    <dgm:pt modelId="{11CCB06A-AB97-C341-99C9-285C334BCA9B}">
      <dgm:prSet phldrT="[Text]"/>
      <dgm:spPr/>
      <dgm:t>
        <a:bodyPr/>
        <a:lstStyle/>
        <a:p>
          <a:r>
            <a:rPr lang="en-US" dirty="0" smtClean="0"/>
            <a:t>Verdict &amp; </a:t>
          </a:r>
          <a:r>
            <a:rPr lang="en-US" dirty="0" err="1" smtClean="0"/>
            <a:t>Judgement</a:t>
          </a:r>
          <a:endParaRPr lang="en-US" dirty="0"/>
        </a:p>
      </dgm:t>
    </dgm:pt>
    <dgm:pt modelId="{F8F36A54-9FCB-5645-BC1C-45DEFD14DE27}" type="parTrans" cxnId="{0C15A428-BE62-4C4E-B762-4EC3450216EA}">
      <dgm:prSet/>
      <dgm:spPr/>
      <dgm:t>
        <a:bodyPr/>
        <a:lstStyle/>
        <a:p>
          <a:endParaRPr lang="en-US"/>
        </a:p>
      </dgm:t>
    </dgm:pt>
    <dgm:pt modelId="{AA4283B7-B2EB-344A-9E93-B6A9B5F7ED0B}" type="sibTrans" cxnId="{0C15A428-BE62-4C4E-B762-4EC3450216EA}">
      <dgm:prSet/>
      <dgm:spPr/>
      <dgm:t>
        <a:bodyPr/>
        <a:lstStyle/>
        <a:p>
          <a:endParaRPr lang="en-US"/>
        </a:p>
      </dgm:t>
    </dgm:pt>
    <dgm:pt modelId="{98DCD766-283E-E545-A1B8-99EAD0D8A75F}">
      <dgm:prSet phldrT="[Text]"/>
      <dgm:spPr/>
      <dgm:t>
        <a:bodyPr/>
        <a:lstStyle/>
        <a:p>
          <a:r>
            <a:rPr lang="en-US" dirty="0" smtClean="0"/>
            <a:t>Jail or Prison</a:t>
          </a:r>
          <a:endParaRPr lang="en-US" dirty="0"/>
        </a:p>
      </dgm:t>
    </dgm:pt>
    <dgm:pt modelId="{26432A99-1218-1542-ACA5-B21D30FD3288}" type="parTrans" cxnId="{7EBCB66C-36CA-8145-9F09-686613580DDB}">
      <dgm:prSet/>
      <dgm:spPr/>
      <dgm:t>
        <a:bodyPr/>
        <a:lstStyle/>
        <a:p>
          <a:endParaRPr lang="en-US"/>
        </a:p>
      </dgm:t>
    </dgm:pt>
    <dgm:pt modelId="{03AA8E42-AD7F-C64E-B229-5ED31ABC8DF0}" type="sibTrans" cxnId="{7EBCB66C-36CA-8145-9F09-686613580DDB}">
      <dgm:prSet/>
      <dgm:spPr/>
      <dgm:t>
        <a:bodyPr/>
        <a:lstStyle/>
        <a:p>
          <a:endParaRPr lang="en-US"/>
        </a:p>
      </dgm:t>
    </dgm:pt>
    <dgm:pt modelId="{014D33A3-D7B0-A541-B8A6-820E07D01EA9}" type="pres">
      <dgm:prSet presAssocID="{7EE81466-67F4-FC4E-8B24-73A280A3A7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63E6E9-843F-A940-97E4-3A8429739981}" type="pres">
      <dgm:prSet presAssocID="{3C80C68C-49C4-CE45-8D93-B2EF80720FC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A6991-98D5-6D4F-BF1A-3B3525062A0E}" type="pres">
      <dgm:prSet presAssocID="{B7CD8EE5-CCB1-654F-89C0-806B7CBF3FF7}" presName="sibTrans" presStyleCnt="0"/>
      <dgm:spPr/>
    </dgm:pt>
    <dgm:pt modelId="{7258A9A8-7897-1E4F-B534-EE517B9B64E6}" type="pres">
      <dgm:prSet presAssocID="{AE89996F-36E7-5A44-8F73-3827BEEE501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CDBBF-3969-0040-B930-D652C4B7E8F0}" type="pres">
      <dgm:prSet presAssocID="{2E38B697-8979-5347-91FA-FD2674FAFF6A}" presName="sibTrans" presStyleCnt="0"/>
      <dgm:spPr/>
    </dgm:pt>
    <dgm:pt modelId="{D53FD1F2-166E-9041-B625-F3679AEA0A3E}" type="pres">
      <dgm:prSet presAssocID="{5F435177-C9F8-6E49-BBEE-C7C11E9059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B4FF4-1182-6446-83E7-72C9BEE1A303}" type="pres">
      <dgm:prSet presAssocID="{B44396E2-4469-E448-B97F-A9768C0501DA}" presName="sibTrans" presStyleCnt="0"/>
      <dgm:spPr/>
    </dgm:pt>
    <dgm:pt modelId="{96FB1976-E332-3C4A-ACF2-CC95DADCB4D8}" type="pres">
      <dgm:prSet presAssocID="{BC9E6762-52DC-F649-A030-316FC357E45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32F8C-D0F5-E54F-9C8F-D256ED383813}" type="pres">
      <dgm:prSet presAssocID="{A9559156-4F25-9443-9807-EE4D5376F878}" presName="sibTrans" presStyleCnt="0"/>
      <dgm:spPr/>
    </dgm:pt>
    <dgm:pt modelId="{54F9B189-357D-1147-AF70-10245B60815D}" type="pres">
      <dgm:prSet presAssocID="{11CCB06A-AB97-C341-99C9-285C334BCA9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179DE-098E-5F46-9CB6-2D6CD13AB012}" type="pres">
      <dgm:prSet presAssocID="{AA4283B7-B2EB-344A-9E93-B6A9B5F7ED0B}" presName="sibTrans" presStyleCnt="0"/>
      <dgm:spPr/>
    </dgm:pt>
    <dgm:pt modelId="{7975C945-94A5-A14A-A1D3-EBC07D3186B4}" type="pres">
      <dgm:prSet presAssocID="{98DCD766-283E-E545-A1B8-99EAD0D8A75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15A428-BE62-4C4E-B762-4EC3450216EA}" srcId="{7EE81466-67F4-FC4E-8B24-73A280A3A710}" destId="{11CCB06A-AB97-C341-99C9-285C334BCA9B}" srcOrd="4" destOrd="0" parTransId="{F8F36A54-9FCB-5645-BC1C-45DEFD14DE27}" sibTransId="{AA4283B7-B2EB-344A-9E93-B6A9B5F7ED0B}"/>
    <dgm:cxn modelId="{7EBCB66C-36CA-8145-9F09-686613580DDB}" srcId="{7EE81466-67F4-FC4E-8B24-73A280A3A710}" destId="{98DCD766-283E-E545-A1B8-99EAD0D8A75F}" srcOrd="5" destOrd="0" parTransId="{26432A99-1218-1542-ACA5-B21D30FD3288}" sibTransId="{03AA8E42-AD7F-C64E-B229-5ED31ABC8DF0}"/>
    <dgm:cxn modelId="{887EDDB8-7588-C447-B0EC-711E52465770}" srcId="{7EE81466-67F4-FC4E-8B24-73A280A3A710}" destId="{AE89996F-36E7-5A44-8F73-3827BEEE5013}" srcOrd="1" destOrd="0" parTransId="{153D74D7-1B62-CE42-90D5-2EA653C09608}" sibTransId="{2E38B697-8979-5347-91FA-FD2674FAFF6A}"/>
    <dgm:cxn modelId="{3A6B5915-CFEC-4F40-A356-9B8AA35AF1D5}" type="presOf" srcId="{3C80C68C-49C4-CE45-8D93-B2EF80720FC1}" destId="{1863E6E9-843F-A940-97E4-3A8429739981}" srcOrd="0" destOrd="0" presId="urn:microsoft.com/office/officeart/2005/8/layout/default#5"/>
    <dgm:cxn modelId="{69095AE8-7A4D-4E49-89C8-E06D2DE5AC7B}" srcId="{7EE81466-67F4-FC4E-8B24-73A280A3A710}" destId="{3C80C68C-49C4-CE45-8D93-B2EF80720FC1}" srcOrd="0" destOrd="0" parTransId="{42B6BFA2-F1C4-FC46-8011-302BD5998F63}" sibTransId="{B7CD8EE5-CCB1-654F-89C0-806B7CBF3FF7}"/>
    <dgm:cxn modelId="{1DCE997D-4FF0-DA41-A81D-8233E2D78690}" type="presOf" srcId="{5F435177-C9F8-6E49-BBEE-C7C11E9059D3}" destId="{D53FD1F2-166E-9041-B625-F3679AEA0A3E}" srcOrd="0" destOrd="0" presId="urn:microsoft.com/office/officeart/2005/8/layout/default#5"/>
    <dgm:cxn modelId="{641D7326-F0C8-724D-B760-7DEE9A91E5E8}" type="presOf" srcId="{7EE81466-67F4-FC4E-8B24-73A280A3A710}" destId="{014D33A3-D7B0-A541-B8A6-820E07D01EA9}" srcOrd="0" destOrd="0" presId="urn:microsoft.com/office/officeart/2005/8/layout/default#5"/>
    <dgm:cxn modelId="{787BF757-B3F4-914D-AC27-96C5712379AE}" srcId="{7EE81466-67F4-FC4E-8B24-73A280A3A710}" destId="{BC9E6762-52DC-F649-A030-316FC357E45D}" srcOrd="3" destOrd="0" parTransId="{779F68D7-2AF8-1246-9C6C-0F11719B9319}" sibTransId="{A9559156-4F25-9443-9807-EE4D5376F878}"/>
    <dgm:cxn modelId="{3596B2A6-941F-B041-AFF2-688A9126A053}" type="presOf" srcId="{98DCD766-283E-E545-A1B8-99EAD0D8A75F}" destId="{7975C945-94A5-A14A-A1D3-EBC07D3186B4}" srcOrd="0" destOrd="0" presId="urn:microsoft.com/office/officeart/2005/8/layout/default#5"/>
    <dgm:cxn modelId="{9AA055EC-8C27-6347-B5E2-B2588C5BA781}" type="presOf" srcId="{BC9E6762-52DC-F649-A030-316FC357E45D}" destId="{96FB1976-E332-3C4A-ACF2-CC95DADCB4D8}" srcOrd="0" destOrd="0" presId="urn:microsoft.com/office/officeart/2005/8/layout/default#5"/>
    <dgm:cxn modelId="{EB8FE653-B50B-5445-B8ED-CDDE2711F3E9}" type="presOf" srcId="{11CCB06A-AB97-C341-99C9-285C334BCA9B}" destId="{54F9B189-357D-1147-AF70-10245B60815D}" srcOrd="0" destOrd="0" presId="urn:microsoft.com/office/officeart/2005/8/layout/default#5"/>
    <dgm:cxn modelId="{4EA7F78E-9854-6942-8BDA-333E9B4D6535}" type="presOf" srcId="{AE89996F-36E7-5A44-8F73-3827BEEE5013}" destId="{7258A9A8-7897-1E4F-B534-EE517B9B64E6}" srcOrd="0" destOrd="0" presId="urn:microsoft.com/office/officeart/2005/8/layout/default#5"/>
    <dgm:cxn modelId="{309B5F24-E4F0-E945-8CA9-37DD1C2B2E8C}" srcId="{7EE81466-67F4-FC4E-8B24-73A280A3A710}" destId="{5F435177-C9F8-6E49-BBEE-C7C11E9059D3}" srcOrd="2" destOrd="0" parTransId="{2E2F07F7-F315-3042-AF1C-AA54F36E2163}" sibTransId="{B44396E2-4469-E448-B97F-A9768C0501DA}"/>
    <dgm:cxn modelId="{FC6B9E43-383D-F347-A44A-B03D8A5275D2}" type="presParOf" srcId="{014D33A3-D7B0-A541-B8A6-820E07D01EA9}" destId="{1863E6E9-843F-A940-97E4-3A8429739981}" srcOrd="0" destOrd="0" presId="urn:microsoft.com/office/officeart/2005/8/layout/default#5"/>
    <dgm:cxn modelId="{A18B6A9B-7E2B-BE45-B54D-C583C92D1EDB}" type="presParOf" srcId="{014D33A3-D7B0-A541-B8A6-820E07D01EA9}" destId="{C97A6991-98D5-6D4F-BF1A-3B3525062A0E}" srcOrd="1" destOrd="0" presId="urn:microsoft.com/office/officeart/2005/8/layout/default#5"/>
    <dgm:cxn modelId="{10A02687-7E7C-364E-8A97-F80C7C68CDD1}" type="presParOf" srcId="{014D33A3-D7B0-A541-B8A6-820E07D01EA9}" destId="{7258A9A8-7897-1E4F-B534-EE517B9B64E6}" srcOrd="2" destOrd="0" presId="urn:microsoft.com/office/officeart/2005/8/layout/default#5"/>
    <dgm:cxn modelId="{FCCF4A02-E7B6-E749-AA5A-45C6FF619E62}" type="presParOf" srcId="{014D33A3-D7B0-A541-B8A6-820E07D01EA9}" destId="{EF7CDBBF-3969-0040-B930-D652C4B7E8F0}" srcOrd="3" destOrd="0" presId="urn:microsoft.com/office/officeart/2005/8/layout/default#5"/>
    <dgm:cxn modelId="{7E2B1357-8B70-E84C-8C01-8402F16E359D}" type="presParOf" srcId="{014D33A3-D7B0-A541-B8A6-820E07D01EA9}" destId="{D53FD1F2-166E-9041-B625-F3679AEA0A3E}" srcOrd="4" destOrd="0" presId="urn:microsoft.com/office/officeart/2005/8/layout/default#5"/>
    <dgm:cxn modelId="{1B9E07B9-2812-4441-8805-24688AC58D89}" type="presParOf" srcId="{014D33A3-D7B0-A541-B8A6-820E07D01EA9}" destId="{D23B4FF4-1182-6446-83E7-72C9BEE1A303}" srcOrd="5" destOrd="0" presId="urn:microsoft.com/office/officeart/2005/8/layout/default#5"/>
    <dgm:cxn modelId="{D5D59F38-62EF-7848-B90B-FC5C821E7D41}" type="presParOf" srcId="{014D33A3-D7B0-A541-B8A6-820E07D01EA9}" destId="{96FB1976-E332-3C4A-ACF2-CC95DADCB4D8}" srcOrd="6" destOrd="0" presId="urn:microsoft.com/office/officeart/2005/8/layout/default#5"/>
    <dgm:cxn modelId="{921621DA-741E-B543-9981-7B00786826B3}" type="presParOf" srcId="{014D33A3-D7B0-A541-B8A6-820E07D01EA9}" destId="{DDB32F8C-D0F5-E54F-9C8F-D256ED383813}" srcOrd="7" destOrd="0" presId="urn:microsoft.com/office/officeart/2005/8/layout/default#5"/>
    <dgm:cxn modelId="{90D22447-05B2-4244-8E63-340DE711D049}" type="presParOf" srcId="{014D33A3-D7B0-A541-B8A6-820E07D01EA9}" destId="{54F9B189-357D-1147-AF70-10245B60815D}" srcOrd="8" destOrd="0" presId="urn:microsoft.com/office/officeart/2005/8/layout/default#5"/>
    <dgm:cxn modelId="{AF844118-1586-054D-A57A-AA57A3338BEB}" type="presParOf" srcId="{014D33A3-D7B0-A541-B8A6-820E07D01EA9}" destId="{850179DE-098E-5F46-9CB6-2D6CD13AB012}" srcOrd="9" destOrd="0" presId="urn:microsoft.com/office/officeart/2005/8/layout/default#5"/>
    <dgm:cxn modelId="{810B776A-A5AD-204E-A0A5-05BCDE341034}" type="presParOf" srcId="{014D33A3-D7B0-A541-B8A6-820E07D01EA9}" destId="{7975C945-94A5-A14A-A1D3-EBC07D3186B4}" srcOrd="1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30B875-C315-3C44-9841-0C626B79CF95}" type="doc">
      <dgm:prSet loTypeId="urn:microsoft.com/office/officeart/2005/8/layout/default#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1B5095-B353-C74F-9C44-057E705B13BA}">
      <dgm:prSet phldrT="[Text]"/>
      <dgm:spPr/>
      <dgm:t>
        <a:bodyPr/>
        <a:lstStyle/>
        <a:p>
          <a:r>
            <a:rPr lang="en-US" dirty="0" smtClean="0"/>
            <a:t>Verdict and </a:t>
          </a:r>
          <a:r>
            <a:rPr lang="en-US" smtClean="0"/>
            <a:t>Judgement</a:t>
          </a:r>
          <a:endParaRPr lang="en-US" dirty="0"/>
        </a:p>
      </dgm:t>
    </dgm:pt>
    <dgm:pt modelId="{1AA9CEF2-36AF-2049-AF6C-171F819636CA}" type="parTrans" cxnId="{63E6196D-4FA2-9740-9CA2-2446218EABE3}">
      <dgm:prSet/>
      <dgm:spPr/>
      <dgm:t>
        <a:bodyPr/>
        <a:lstStyle/>
        <a:p>
          <a:endParaRPr lang="en-US"/>
        </a:p>
      </dgm:t>
    </dgm:pt>
    <dgm:pt modelId="{55A5079A-C007-1141-83FC-0CED9C6CE288}" type="sibTrans" cxnId="{63E6196D-4FA2-9740-9CA2-2446218EABE3}">
      <dgm:prSet/>
      <dgm:spPr/>
      <dgm:t>
        <a:bodyPr/>
        <a:lstStyle/>
        <a:p>
          <a:endParaRPr lang="en-US"/>
        </a:p>
      </dgm:t>
    </dgm:pt>
    <dgm:pt modelId="{0C7D0B12-CB43-1A44-B343-34FB96E03129}">
      <dgm:prSet phldrT="[Text]"/>
      <dgm:spPr/>
      <dgm:t>
        <a:bodyPr/>
        <a:lstStyle/>
        <a:p>
          <a:r>
            <a:rPr lang="en-US" dirty="0" smtClean="0"/>
            <a:t>Not Guilty</a:t>
          </a:r>
          <a:endParaRPr lang="en-US" dirty="0"/>
        </a:p>
      </dgm:t>
    </dgm:pt>
    <dgm:pt modelId="{A333C8AA-48D6-9743-BA58-43D2AD70DA1D}" type="parTrans" cxnId="{972C134D-517A-AD45-9586-45EED9988289}">
      <dgm:prSet/>
      <dgm:spPr/>
      <dgm:t>
        <a:bodyPr/>
        <a:lstStyle/>
        <a:p>
          <a:endParaRPr lang="en-US"/>
        </a:p>
      </dgm:t>
    </dgm:pt>
    <dgm:pt modelId="{5D71B1AA-7BE2-C74B-B12F-3E2D413D9EB3}" type="sibTrans" cxnId="{972C134D-517A-AD45-9586-45EED9988289}">
      <dgm:prSet/>
      <dgm:spPr/>
      <dgm:t>
        <a:bodyPr/>
        <a:lstStyle/>
        <a:p>
          <a:endParaRPr lang="en-US"/>
        </a:p>
      </dgm:t>
    </dgm:pt>
    <dgm:pt modelId="{36C241E3-7023-A147-85FF-BDD9D36AA7DF}">
      <dgm:prSet phldrT="[Text]"/>
      <dgm:spPr/>
      <dgm:t>
        <a:bodyPr/>
        <a:lstStyle/>
        <a:p>
          <a:r>
            <a:rPr lang="en-US" dirty="0" smtClean="0"/>
            <a:t>Guilty</a:t>
          </a:r>
          <a:endParaRPr lang="en-US" dirty="0"/>
        </a:p>
      </dgm:t>
    </dgm:pt>
    <dgm:pt modelId="{356BF2D1-FF56-2742-8129-DA5836D3CC9A}" type="parTrans" cxnId="{1EEF0446-615B-1848-8078-9138F0C3AD33}">
      <dgm:prSet/>
      <dgm:spPr/>
      <dgm:t>
        <a:bodyPr/>
        <a:lstStyle/>
        <a:p>
          <a:endParaRPr lang="en-US"/>
        </a:p>
      </dgm:t>
    </dgm:pt>
    <dgm:pt modelId="{984C2104-219A-524B-981A-49B38976F6A2}" type="sibTrans" cxnId="{1EEF0446-615B-1848-8078-9138F0C3AD33}">
      <dgm:prSet/>
      <dgm:spPr/>
      <dgm:t>
        <a:bodyPr/>
        <a:lstStyle/>
        <a:p>
          <a:endParaRPr lang="en-US"/>
        </a:p>
      </dgm:t>
    </dgm:pt>
    <dgm:pt modelId="{3E8D1FF4-E275-C142-BA77-EC5A4AB4D5CD}" type="pres">
      <dgm:prSet presAssocID="{AF30B875-C315-3C44-9841-0C626B79CF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9C8313-75A7-CC42-BFC0-ADF6E2EA7D6F}" type="pres">
      <dgm:prSet presAssocID="{4D1B5095-B353-C74F-9C44-057E705B13BA}" presName="node" presStyleLbl="node1" presStyleIdx="0" presStyleCnt="3" custScaleX="166127" custLinFactNeighborX="5267" custLinFactNeighborY="-4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66A23-E8D0-C84D-9A4A-D421E16CA120}" type="pres">
      <dgm:prSet presAssocID="{55A5079A-C007-1141-83FC-0CED9C6CE288}" presName="sibTrans" presStyleCnt="0"/>
      <dgm:spPr/>
    </dgm:pt>
    <dgm:pt modelId="{ABD5D9CA-22DE-164F-BBBB-0FA1835E050A}" type="pres">
      <dgm:prSet presAssocID="{0C7D0B12-CB43-1A44-B343-34FB96E03129}" presName="node" presStyleLbl="node1" presStyleIdx="1" presStyleCnt="3" custLinFactY="19037" custLinFactNeighborX="2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9017D-0CE1-5D4E-998B-616F77106AE3}" type="pres">
      <dgm:prSet presAssocID="{5D71B1AA-7BE2-C74B-B12F-3E2D413D9EB3}" presName="sibTrans" presStyleCnt="0"/>
      <dgm:spPr/>
    </dgm:pt>
    <dgm:pt modelId="{B3F8B14D-8182-194A-AD35-E274F5651029}" type="pres">
      <dgm:prSet presAssocID="{36C241E3-7023-A147-85FF-BDD9D36AA7DF}" presName="node" presStyleLbl="node1" presStyleIdx="2" presStyleCnt="3" custLinFactNeighborX="26" custLinFactNeighborY="14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2C134D-517A-AD45-9586-45EED9988289}" srcId="{AF30B875-C315-3C44-9841-0C626B79CF95}" destId="{0C7D0B12-CB43-1A44-B343-34FB96E03129}" srcOrd="1" destOrd="0" parTransId="{A333C8AA-48D6-9743-BA58-43D2AD70DA1D}" sibTransId="{5D71B1AA-7BE2-C74B-B12F-3E2D413D9EB3}"/>
    <dgm:cxn modelId="{353051D5-BC0A-3748-B043-DF7AB24AFB81}" type="presOf" srcId="{4D1B5095-B353-C74F-9C44-057E705B13BA}" destId="{0C9C8313-75A7-CC42-BFC0-ADF6E2EA7D6F}" srcOrd="0" destOrd="0" presId="urn:microsoft.com/office/officeart/2005/8/layout/default#6"/>
    <dgm:cxn modelId="{196B1AE9-FBEF-AC42-B6FA-79AEBD87EC9F}" type="presOf" srcId="{0C7D0B12-CB43-1A44-B343-34FB96E03129}" destId="{ABD5D9CA-22DE-164F-BBBB-0FA1835E050A}" srcOrd="0" destOrd="0" presId="urn:microsoft.com/office/officeart/2005/8/layout/default#6"/>
    <dgm:cxn modelId="{1127AC04-2DD6-4242-9926-EC2F04745BDE}" type="presOf" srcId="{AF30B875-C315-3C44-9841-0C626B79CF95}" destId="{3E8D1FF4-E275-C142-BA77-EC5A4AB4D5CD}" srcOrd="0" destOrd="0" presId="urn:microsoft.com/office/officeart/2005/8/layout/default#6"/>
    <dgm:cxn modelId="{63E6196D-4FA2-9740-9CA2-2446218EABE3}" srcId="{AF30B875-C315-3C44-9841-0C626B79CF95}" destId="{4D1B5095-B353-C74F-9C44-057E705B13BA}" srcOrd="0" destOrd="0" parTransId="{1AA9CEF2-36AF-2049-AF6C-171F819636CA}" sibTransId="{55A5079A-C007-1141-83FC-0CED9C6CE288}"/>
    <dgm:cxn modelId="{E116A6D5-BCE6-9843-8033-F65F2DE3F9FD}" type="presOf" srcId="{36C241E3-7023-A147-85FF-BDD9D36AA7DF}" destId="{B3F8B14D-8182-194A-AD35-E274F5651029}" srcOrd="0" destOrd="0" presId="urn:microsoft.com/office/officeart/2005/8/layout/default#6"/>
    <dgm:cxn modelId="{1EEF0446-615B-1848-8078-9138F0C3AD33}" srcId="{AF30B875-C315-3C44-9841-0C626B79CF95}" destId="{36C241E3-7023-A147-85FF-BDD9D36AA7DF}" srcOrd="2" destOrd="0" parTransId="{356BF2D1-FF56-2742-8129-DA5836D3CC9A}" sibTransId="{984C2104-219A-524B-981A-49B38976F6A2}"/>
    <dgm:cxn modelId="{855C4744-3E1A-2C4E-9CBB-5C6A8B71C9A1}" type="presParOf" srcId="{3E8D1FF4-E275-C142-BA77-EC5A4AB4D5CD}" destId="{0C9C8313-75A7-CC42-BFC0-ADF6E2EA7D6F}" srcOrd="0" destOrd="0" presId="urn:microsoft.com/office/officeart/2005/8/layout/default#6"/>
    <dgm:cxn modelId="{E8EC7918-5CCA-3249-8475-92C6B0D04AB3}" type="presParOf" srcId="{3E8D1FF4-E275-C142-BA77-EC5A4AB4D5CD}" destId="{A1366A23-E8D0-C84D-9A4A-D421E16CA120}" srcOrd="1" destOrd="0" presId="urn:microsoft.com/office/officeart/2005/8/layout/default#6"/>
    <dgm:cxn modelId="{79DAB599-8203-254E-AFDB-CC22939D492B}" type="presParOf" srcId="{3E8D1FF4-E275-C142-BA77-EC5A4AB4D5CD}" destId="{ABD5D9CA-22DE-164F-BBBB-0FA1835E050A}" srcOrd="2" destOrd="0" presId="urn:microsoft.com/office/officeart/2005/8/layout/default#6"/>
    <dgm:cxn modelId="{AD6FBF7B-016D-6046-BEA4-14EDF78EDBCC}" type="presParOf" srcId="{3E8D1FF4-E275-C142-BA77-EC5A4AB4D5CD}" destId="{1579017D-0CE1-5D4E-998B-616F77106AE3}" srcOrd="3" destOrd="0" presId="urn:microsoft.com/office/officeart/2005/8/layout/default#6"/>
    <dgm:cxn modelId="{B801A37F-CFC8-7744-9348-792967337913}" type="presParOf" srcId="{3E8D1FF4-E275-C142-BA77-EC5A4AB4D5CD}" destId="{B3F8B14D-8182-194A-AD35-E274F5651029}" srcOrd="4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608ED-6414-454C-B9CE-ECCE17E3FCD6}">
      <dsp:nvSpPr>
        <dsp:cNvPr id="0" name=""/>
        <dsp:cNvSpPr/>
      </dsp:nvSpPr>
      <dsp:spPr>
        <a:xfrm>
          <a:off x="0" y="0"/>
          <a:ext cx="8229600" cy="1382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Service of Summons &amp; COMPLAINT</a:t>
          </a:r>
          <a:endParaRPr lang="en-US" sz="3000" kern="1200" dirty="0"/>
        </a:p>
      </dsp:txBody>
      <dsp:txXfrm>
        <a:off x="67467" y="67467"/>
        <a:ext cx="8094666" cy="1247128"/>
      </dsp:txXfrm>
    </dsp:sp>
    <dsp:sp modelId="{6E5C4228-221E-1644-9381-DB7AD80D0C0A}">
      <dsp:nvSpPr>
        <dsp:cNvPr id="0" name=""/>
        <dsp:cNvSpPr/>
      </dsp:nvSpPr>
      <dsp:spPr>
        <a:xfrm>
          <a:off x="0" y="1428006"/>
          <a:ext cx="8229600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700" kern="1200" dirty="0"/>
        </a:p>
      </dsp:txBody>
      <dsp:txXfrm>
        <a:off x="0" y="1428006"/>
        <a:ext cx="8229600" cy="579600"/>
      </dsp:txXfrm>
    </dsp:sp>
    <dsp:sp modelId="{4535255B-A45C-324B-884A-306834E39E21}">
      <dsp:nvSpPr>
        <dsp:cNvPr id="0" name=""/>
        <dsp:cNvSpPr/>
      </dsp:nvSpPr>
      <dsp:spPr>
        <a:xfrm>
          <a:off x="0" y="2007606"/>
          <a:ext cx="8229600" cy="1382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Motion to Dismiss</a:t>
          </a:r>
          <a:endParaRPr lang="en-US" sz="3000" kern="1200" dirty="0"/>
        </a:p>
      </dsp:txBody>
      <dsp:txXfrm>
        <a:off x="67467" y="2075073"/>
        <a:ext cx="8094666" cy="1247128"/>
      </dsp:txXfrm>
    </dsp:sp>
    <dsp:sp modelId="{08D6E8F9-BFFC-5A45-B695-CF38FA07EB19}">
      <dsp:nvSpPr>
        <dsp:cNvPr id="0" name=""/>
        <dsp:cNvSpPr/>
      </dsp:nvSpPr>
      <dsp:spPr>
        <a:xfrm>
          <a:off x="0" y="3389669"/>
          <a:ext cx="8229600" cy="851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b="1" kern="1200" dirty="0" smtClean="0"/>
            <a:t>Denied</a:t>
          </a:r>
          <a:r>
            <a:rPr lang="en-US" sz="2600" b="1" kern="1200" dirty="0" smtClean="0"/>
            <a:t>/Overruled  </a:t>
          </a:r>
          <a:r>
            <a:rPr lang="en-US" sz="2600" kern="1200" dirty="0" smtClean="0"/>
            <a:t>or </a:t>
          </a:r>
          <a:r>
            <a:rPr lang="en-US" sz="2600" b="1" kern="1200" dirty="0" smtClean="0"/>
            <a:t>Allowed </a:t>
          </a:r>
          <a:r>
            <a:rPr lang="en-US" sz="2600" b="1" kern="1200" dirty="0" smtClean="0"/>
            <a:t>(sustained)</a:t>
          </a:r>
          <a:r>
            <a:rPr lang="en-US" sz="2600" kern="1200" dirty="0" smtClean="0"/>
            <a:t>				    	      </a:t>
          </a:r>
          <a:r>
            <a:rPr lang="en-US" sz="3000" b="1" kern="1200" dirty="0" smtClean="0"/>
            <a:t>Case </a:t>
          </a:r>
          <a:r>
            <a:rPr lang="en-US" sz="3000" b="1" kern="1200" dirty="0" smtClean="0"/>
            <a:t>Dismissed</a:t>
          </a:r>
          <a:endParaRPr lang="en-US" sz="3000" b="1" kern="1200" dirty="0"/>
        </a:p>
      </dsp:txBody>
      <dsp:txXfrm>
        <a:off x="0" y="3389669"/>
        <a:ext cx="8229600" cy="851287"/>
      </dsp:txXfrm>
    </dsp:sp>
    <dsp:sp modelId="{2A27CB26-8AB2-A047-996E-B093F6E977C5}">
      <dsp:nvSpPr>
        <dsp:cNvPr id="0" name=""/>
        <dsp:cNvSpPr/>
      </dsp:nvSpPr>
      <dsp:spPr>
        <a:xfrm>
          <a:off x="0" y="4286900"/>
          <a:ext cx="8229600" cy="1382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Defendant’s </a:t>
          </a:r>
          <a:r>
            <a:rPr lang="en-US" sz="3500" kern="1200" dirty="0" smtClean="0"/>
            <a:t>ANSWER  (</a:t>
          </a:r>
          <a:r>
            <a:rPr lang="en-US" sz="3500" kern="1200" dirty="0" smtClean="0"/>
            <a:t>and/or counterclaim)</a:t>
          </a:r>
          <a:endParaRPr lang="en-US" sz="3500" kern="1200" dirty="0"/>
        </a:p>
      </dsp:txBody>
      <dsp:txXfrm>
        <a:off x="67467" y="4354367"/>
        <a:ext cx="8094666" cy="1247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608ED-6414-454C-B9CE-ECCE17E3FCD6}">
      <dsp:nvSpPr>
        <dsp:cNvPr id="0" name=""/>
        <dsp:cNvSpPr/>
      </dsp:nvSpPr>
      <dsp:spPr>
        <a:xfrm>
          <a:off x="0" y="73789"/>
          <a:ext cx="8229600" cy="15095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Plaintiff’s Reply to any Counterclaim</a:t>
          </a:r>
          <a:endParaRPr lang="en-US" sz="3800" kern="1200" dirty="0"/>
        </a:p>
      </dsp:txBody>
      <dsp:txXfrm>
        <a:off x="73690" y="147479"/>
        <a:ext cx="8082220" cy="1362175"/>
      </dsp:txXfrm>
    </dsp:sp>
    <dsp:sp modelId="{6E5C4228-221E-1644-9381-DB7AD80D0C0A}">
      <dsp:nvSpPr>
        <dsp:cNvPr id="0" name=""/>
        <dsp:cNvSpPr/>
      </dsp:nvSpPr>
      <dsp:spPr>
        <a:xfrm>
          <a:off x="0" y="1533022"/>
          <a:ext cx="8229600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3000" kern="1200" dirty="0"/>
        </a:p>
      </dsp:txBody>
      <dsp:txXfrm>
        <a:off x="0" y="1533022"/>
        <a:ext cx="8229600" cy="629280"/>
      </dsp:txXfrm>
    </dsp:sp>
    <dsp:sp modelId="{4535255B-A45C-324B-884A-306834E39E21}">
      <dsp:nvSpPr>
        <dsp:cNvPr id="0" name=""/>
        <dsp:cNvSpPr/>
      </dsp:nvSpPr>
      <dsp:spPr>
        <a:xfrm>
          <a:off x="0" y="1828798"/>
          <a:ext cx="8229600" cy="15095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Pretrial </a:t>
          </a:r>
          <a:r>
            <a:rPr lang="en-US" sz="3800" kern="1200" dirty="0" smtClean="0"/>
            <a:t>DISCOVERY </a:t>
          </a:r>
          <a:r>
            <a:rPr lang="en-US" sz="3800" kern="1200" dirty="0" smtClean="0"/>
            <a:t>and/or Interrogatories</a:t>
          </a:r>
          <a:endParaRPr lang="en-US" sz="3800" kern="1200" dirty="0"/>
        </a:p>
      </dsp:txBody>
      <dsp:txXfrm>
        <a:off x="73690" y="1902488"/>
        <a:ext cx="8082220" cy="1362175"/>
      </dsp:txXfrm>
    </dsp:sp>
    <dsp:sp modelId="{2A27CB26-8AB2-A047-996E-B093F6E977C5}">
      <dsp:nvSpPr>
        <dsp:cNvPr id="0" name=""/>
        <dsp:cNvSpPr/>
      </dsp:nvSpPr>
      <dsp:spPr>
        <a:xfrm>
          <a:off x="0" y="3657600"/>
          <a:ext cx="8229600" cy="15095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Motion for Summary </a:t>
          </a:r>
          <a:r>
            <a:rPr lang="en-US" sz="3800" kern="1200" dirty="0" err="1" smtClean="0"/>
            <a:t>Judgement</a:t>
          </a:r>
          <a:endParaRPr lang="en-US" sz="3800" kern="1200" dirty="0"/>
        </a:p>
      </dsp:txBody>
      <dsp:txXfrm>
        <a:off x="73690" y="3731290"/>
        <a:ext cx="8082220" cy="1362175"/>
      </dsp:txXfrm>
    </dsp:sp>
    <dsp:sp modelId="{4FCA92E4-9161-E445-A048-E5DBE75E433C}">
      <dsp:nvSpPr>
        <dsp:cNvPr id="0" name=""/>
        <dsp:cNvSpPr/>
      </dsp:nvSpPr>
      <dsp:spPr>
        <a:xfrm>
          <a:off x="0" y="5290853"/>
          <a:ext cx="8229600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000" b="1" kern="1200" dirty="0" smtClean="0"/>
            <a:t>Disallowed     or   Allowed/Case Ended</a:t>
          </a:r>
          <a:endParaRPr lang="en-US" sz="3000" b="1" kern="1200" dirty="0"/>
        </a:p>
      </dsp:txBody>
      <dsp:txXfrm>
        <a:off x="0" y="5290853"/>
        <a:ext cx="8229600" cy="629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3E6E9-843F-A940-97E4-3A8429739981}">
      <dsp:nvSpPr>
        <dsp:cNvPr id="0" name=""/>
        <dsp:cNvSpPr/>
      </dsp:nvSpPr>
      <dsp:spPr>
        <a:xfrm>
          <a:off x="609602" y="457206"/>
          <a:ext cx="2459076" cy="1355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Disallowed</a:t>
          </a:r>
          <a:endParaRPr lang="en-US" sz="3100" kern="1200" dirty="0"/>
        </a:p>
      </dsp:txBody>
      <dsp:txXfrm>
        <a:off x="609602" y="457206"/>
        <a:ext cx="2459076" cy="1355200"/>
      </dsp:txXfrm>
    </dsp:sp>
    <dsp:sp modelId="{701F87FC-02E8-614F-A3B2-54E3A975B9CD}">
      <dsp:nvSpPr>
        <dsp:cNvPr id="0" name=""/>
        <dsp:cNvSpPr/>
      </dsp:nvSpPr>
      <dsp:spPr>
        <a:xfrm>
          <a:off x="574625" y="5256366"/>
          <a:ext cx="3540174" cy="9172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Trial Begins</a:t>
          </a:r>
          <a:endParaRPr lang="en-US" sz="3100" kern="1200" dirty="0"/>
        </a:p>
      </dsp:txBody>
      <dsp:txXfrm>
        <a:off x="574625" y="5256366"/>
        <a:ext cx="3540174" cy="917252"/>
      </dsp:txXfrm>
    </dsp:sp>
    <dsp:sp modelId="{D53FD1F2-166E-9041-B625-F3679AEA0A3E}">
      <dsp:nvSpPr>
        <dsp:cNvPr id="0" name=""/>
        <dsp:cNvSpPr/>
      </dsp:nvSpPr>
      <dsp:spPr>
        <a:xfrm>
          <a:off x="626437" y="1971261"/>
          <a:ext cx="7603162" cy="12851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Negotiations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for Settlement</a:t>
          </a:r>
          <a:endParaRPr lang="en-US" sz="3100" kern="1200" dirty="0"/>
        </a:p>
      </dsp:txBody>
      <dsp:txXfrm>
        <a:off x="626437" y="1971261"/>
        <a:ext cx="7603162" cy="1285125"/>
      </dsp:txXfrm>
    </dsp:sp>
    <dsp:sp modelId="{54F9B189-357D-1147-AF70-10245B60815D}">
      <dsp:nvSpPr>
        <dsp:cNvPr id="0" name=""/>
        <dsp:cNvSpPr/>
      </dsp:nvSpPr>
      <dsp:spPr>
        <a:xfrm>
          <a:off x="574625" y="3452010"/>
          <a:ext cx="3540174" cy="1409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Negotiations fail</a:t>
          </a:r>
          <a:endParaRPr lang="en-US" sz="3100" kern="1200" dirty="0"/>
        </a:p>
      </dsp:txBody>
      <dsp:txXfrm>
        <a:off x="574625" y="3452010"/>
        <a:ext cx="3540174" cy="1409938"/>
      </dsp:txXfrm>
    </dsp:sp>
    <dsp:sp modelId="{7975C945-94A5-A14A-A1D3-EBC07D3186B4}">
      <dsp:nvSpPr>
        <dsp:cNvPr id="0" name=""/>
        <dsp:cNvSpPr/>
      </dsp:nvSpPr>
      <dsp:spPr>
        <a:xfrm>
          <a:off x="4364028" y="3429006"/>
          <a:ext cx="3540174" cy="1470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Settlement: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Case Ended</a:t>
          </a:r>
          <a:endParaRPr lang="en-US" sz="3100" kern="1200" dirty="0"/>
        </a:p>
      </dsp:txBody>
      <dsp:txXfrm>
        <a:off x="4364028" y="3429006"/>
        <a:ext cx="3540174" cy="14708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608ED-6414-454C-B9CE-ECCE17E3FCD6}">
      <dsp:nvSpPr>
        <dsp:cNvPr id="0" name=""/>
        <dsp:cNvSpPr/>
      </dsp:nvSpPr>
      <dsp:spPr>
        <a:xfrm>
          <a:off x="0" y="380996"/>
          <a:ext cx="8229600" cy="1079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Arrest</a:t>
          </a:r>
          <a:endParaRPr lang="en-US" sz="4500" kern="1200" dirty="0"/>
        </a:p>
      </dsp:txBody>
      <dsp:txXfrm>
        <a:off x="52688" y="433684"/>
        <a:ext cx="8124224" cy="973949"/>
      </dsp:txXfrm>
    </dsp:sp>
    <dsp:sp modelId="{6E5C4228-221E-1644-9381-DB7AD80D0C0A}">
      <dsp:nvSpPr>
        <dsp:cNvPr id="0" name=""/>
        <dsp:cNvSpPr/>
      </dsp:nvSpPr>
      <dsp:spPr>
        <a:xfrm>
          <a:off x="0" y="1177019"/>
          <a:ext cx="822960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3500" kern="1200" dirty="0"/>
        </a:p>
      </dsp:txBody>
      <dsp:txXfrm>
        <a:off x="0" y="1177019"/>
        <a:ext cx="8229600" cy="745200"/>
      </dsp:txXfrm>
    </dsp:sp>
    <dsp:sp modelId="{4535255B-A45C-324B-884A-306834E39E21}">
      <dsp:nvSpPr>
        <dsp:cNvPr id="0" name=""/>
        <dsp:cNvSpPr/>
      </dsp:nvSpPr>
      <dsp:spPr>
        <a:xfrm>
          <a:off x="0" y="1922219"/>
          <a:ext cx="8229600" cy="1079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Grand Jury Review of Evidence</a:t>
          </a:r>
          <a:endParaRPr lang="en-US" sz="4500" kern="1200" dirty="0"/>
        </a:p>
      </dsp:txBody>
      <dsp:txXfrm>
        <a:off x="52688" y="1974907"/>
        <a:ext cx="8124224" cy="973949"/>
      </dsp:txXfrm>
    </dsp:sp>
    <dsp:sp modelId="{08D6E8F9-BFFC-5A45-B695-CF38FA07EB19}">
      <dsp:nvSpPr>
        <dsp:cNvPr id="0" name=""/>
        <dsp:cNvSpPr/>
      </dsp:nvSpPr>
      <dsp:spPr>
        <a:xfrm>
          <a:off x="0" y="3001544"/>
          <a:ext cx="822960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500" b="1" kern="1200" dirty="0" smtClean="0"/>
            <a:t>Indictment   or   Insufficient Evidence</a:t>
          </a:r>
          <a:endParaRPr lang="en-US" sz="3500" b="1" kern="1200" dirty="0"/>
        </a:p>
      </dsp:txBody>
      <dsp:txXfrm>
        <a:off x="0" y="3001544"/>
        <a:ext cx="8229600" cy="745200"/>
      </dsp:txXfrm>
    </dsp:sp>
    <dsp:sp modelId="{2A27CB26-8AB2-A047-996E-B093F6E977C5}">
      <dsp:nvSpPr>
        <dsp:cNvPr id="0" name=""/>
        <dsp:cNvSpPr/>
      </dsp:nvSpPr>
      <dsp:spPr>
        <a:xfrm>
          <a:off x="0" y="3746744"/>
          <a:ext cx="8229600" cy="1079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Arraignment and Plea</a:t>
          </a:r>
          <a:endParaRPr lang="en-US" sz="4500" kern="1200" dirty="0"/>
        </a:p>
      </dsp:txBody>
      <dsp:txXfrm>
        <a:off x="52688" y="3799432"/>
        <a:ext cx="8124224" cy="973949"/>
      </dsp:txXfrm>
    </dsp:sp>
    <dsp:sp modelId="{4FCA92E4-9161-E445-A048-E5DBE75E433C}">
      <dsp:nvSpPr>
        <dsp:cNvPr id="0" name=""/>
        <dsp:cNvSpPr/>
      </dsp:nvSpPr>
      <dsp:spPr>
        <a:xfrm>
          <a:off x="0" y="4826069"/>
          <a:ext cx="822960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500" b="1" kern="1200" dirty="0" smtClean="0"/>
            <a:t>“Not Guilty”   or   “Guilty”</a:t>
          </a:r>
          <a:endParaRPr lang="en-US" sz="3500" b="1" kern="1200" dirty="0"/>
        </a:p>
      </dsp:txBody>
      <dsp:txXfrm>
        <a:off x="0" y="4826069"/>
        <a:ext cx="8229600" cy="7452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3E6E9-843F-A940-97E4-3A8429739981}">
      <dsp:nvSpPr>
        <dsp:cNvPr id="0" name=""/>
        <dsp:cNvSpPr/>
      </dsp:nvSpPr>
      <dsp:spPr>
        <a:xfrm>
          <a:off x="1060043" y="1389"/>
          <a:ext cx="2909292" cy="1745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Not Guilty</a:t>
          </a:r>
          <a:endParaRPr lang="en-US" sz="4400" kern="1200" dirty="0"/>
        </a:p>
      </dsp:txBody>
      <dsp:txXfrm>
        <a:off x="1060043" y="1389"/>
        <a:ext cx="2909292" cy="1745575"/>
      </dsp:txXfrm>
    </dsp:sp>
    <dsp:sp modelId="{7258A9A8-7897-1E4F-B534-EE517B9B64E6}">
      <dsp:nvSpPr>
        <dsp:cNvPr id="0" name=""/>
        <dsp:cNvSpPr/>
      </dsp:nvSpPr>
      <dsp:spPr>
        <a:xfrm>
          <a:off x="4260264" y="1389"/>
          <a:ext cx="2909292" cy="1745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Guilty</a:t>
          </a:r>
          <a:endParaRPr lang="en-US" sz="4400" kern="1200" dirty="0"/>
        </a:p>
      </dsp:txBody>
      <dsp:txXfrm>
        <a:off x="4260264" y="1389"/>
        <a:ext cx="2909292" cy="1745575"/>
      </dsp:txXfrm>
    </dsp:sp>
    <dsp:sp modelId="{D53FD1F2-166E-9041-B625-F3679AEA0A3E}">
      <dsp:nvSpPr>
        <dsp:cNvPr id="0" name=""/>
        <dsp:cNvSpPr/>
      </dsp:nvSpPr>
      <dsp:spPr>
        <a:xfrm>
          <a:off x="1060043" y="2037893"/>
          <a:ext cx="2909292" cy="1745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Trial</a:t>
          </a:r>
          <a:endParaRPr lang="en-US" sz="4400" kern="1200" dirty="0"/>
        </a:p>
      </dsp:txBody>
      <dsp:txXfrm>
        <a:off x="1060043" y="2037893"/>
        <a:ext cx="2909292" cy="1745575"/>
      </dsp:txXfrm>
    </dsp:sp>
    <dsp:sp modelId="{96FB1976-E332-3C4A-ACF2-CC95DADCB4D8}">
      <dsp:nvSpPr>
        <dsp:cNvPr id="0" name=""/>
        <dsp:cNvSpPr/>
      </dsp:nvSpPr>
      <dsp:spPr>
        <a:xfrm>
          <a:off x="4260264" y="2037893"/>
          <a:ext cx="2909292" cy="1745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Sentence</a:t>
          </a:r>
          <a:endParaRPr lang="en-US" sz="4400" kern="1200" dirty="0"/>
        </a:p>
      </dsp:txBody>
      <dsp:txXfrm>
        <a:off x="4260264" y="2037893"/>
        <a:ext cx="2909292" cy="1745575"/>
      </dsp:txXfrm>
    </dsp:sp>
    <dsp:sp modelId="{54F9B189-357D-1147-AF70-10245B60815D}">
      <dsp:nvSpPr>
        <dsp:cNvPr id="0" name=""/>
        <dsp:cNvSpPr/>
      </dsp:nvSpPr>
      <dsp:spPr>
        <a:xfrm>
          <a:off x="1060043" y="4074398"/>
          <a:ext cx="2909292" cy="1745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Verdict &amp; </a:t>
          </a:r>
          <a:r>
            <a:rPr lang="en-US" sz="4400" kern="1200" dirty="0" err="1" smtClean="0"/>
            <a:t>Judgement</a:t>
          </a:r>
          <a:endParaRPr lang="en-US" sz="4400" kern="1200" dirty="0"/>
        </a:p>
      </dsp:txBody>
      <dsp:txXfrm>
        <a:off x="1060043" y="4074398"/>
        <a:ext cx="2909292" cy="1745575"/>
      </dsp:txXfrm>
    </dsp:sp>
    <dsp:sp modelId="{7975C945-94A5-A14A-A1D3-EBC07D3186B4}">
      <dsp:nvSpPr>
        <dsp:cNvPr id="0" name=""/>
        <dsp:cNvSpPr/>
      </dsp:nvSpPr>
      <dsp:spPr>
        <a:xfrm>
          <a:off x="4260264" y="4074398"/>
          <a:ext cx="2909292" cy="1745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Jail or Prison</a:t>
          </a:r>
          <a:endParaRPr lang="en-US" sz="4400" kern="1200" dirty="0"/>
        </a:p>
      </dsp:txBody>
      <dsp:txXfrm>
        <a:off x="4260264" y="4074398"/>
        <a:ext cx="2909292" cy="17455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C8313-75A7-CC42-BFC0-ADF6E2EA7D6F}">
      <dsp:nvSpPr>
        <dsp:cNvPr id="0" name=""/>
        <dsp:cNvSpPr/>
      </dsp:nvSpPr>
      <dsp:spPr>
        <a:xfrm>
          <a:off x="1066810" y="228602"/>
          <a:ext cx="6508690" cy="2350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Verdict and </a:t>
          </a:r>
          <a:r>
            <a:rPr lang="en-US" sz="6500" kern="1200" smtClean="0"/>
            <a:t>Judgement</a:t>
          </a:r>
          <a:endParaRPr lang="en-US" sz="6500" kern="1200" dirty="0"/>
        </a:p>
      </dsp:txBody>
      <dsp:txXfrm>
        <a:off x="1066810" y="228602"/>
        <a:ext cx="6508690" cy="2350740"/>
      </dsp:txXfrm>
    </dsp:sp>
    <dsp:sp modelId="{ABD5D9CA-22DE-164F-BBBB-0FA1835E050A}">
      <dsp:nvSpPr>
        <dsp:cNvPr id="0" name=""/>
        <dsp:cNvSpPr/>
      </dsp:nvSpPr>
      <dsp:spPr>
        <a:xfrm>
          <a:off x="2023" y="3394422"/>
          <a:ext cx="3917900" cy="2350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Not Guilty</a:t>
          </a:r>
          <a:endParaRPr lang="en-US" sz="6500" kern="1200" dirty="0"/>
        </a:p>
      </dsp:txBody>
      <dsp:txXfrm>
        <a:off x="2023" y="3394422"/>
        <a:ext cx="3917900" cy="2350740"/>
      </dsp:txXfrm>
    </dsp:sp>
    <dsp:sp modelId="{B3F8B14D-8182-194A-AD35-E274F5651029}">
      <dsp:nvSpPr>
        <dsp:cNvPr id="0" name=""/>
        <dsp:cNvSpPr/>
      </dsp:nvSpPr>
      <dsp:spPr>
        <a:xfrm>
          <a:off x="4311699" y="3394422"/>
          <a:ext cx="3917900" cy="23507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Guilty</a:t>
          </a:r>
          <a:endParaRPr lang="en-US" sz="6500" kern="1200" dirty="0"/>
        </a:p>
      </dsp:txBody>
      <dsp:txXfrm>
        <a:off x="4311699" y="3394422"/>
        <a:ext cx="3917900" cy="235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CBE261CA-A260-1A4F-B27C-6B2F7B0EFDCD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20BF6D94-E72F-1442-B5CC-1F3C96B086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0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0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0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0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0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0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500" dirty="0" smtClean="0"/>
              <a:t>Steps in the</a:t>
            </a:r>
            <a:br>
              <a:rPr lang="en-US" sz="5500" dirty="0" smtClean="0"/>
            </a:br>
            <a:r>
              <a:rPr lang="en-US" sz="5500" dirty="0" smtClean="0"/>
              <a:t> Civil and Criminal Justice System</a:t>
            </a:r>
            <a:endParaRPr lang="en-US" sz="5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609600"/>
            <a:ext cx="3120660" cy="2011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CIVIL TRIAL PROCESS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05319"/>
            <a:ext cx="7799387" cy="466165"/>
          </a:xfrm>
        </p:spPr>
        <p:txBody>
          <a:bodyPr>
            <a:noAutofit/>
          </a:bodyPr>
          <a:lstStyle/>
          <a:p>
            <a:r>
              <a:rPr lang="en-US" sz="3000" dirty="0" smtClean="0"/>
              <a:t>CASES BROUGHT BY INDIVIDUALS</a:t>
            </a: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6661673"/>
              </p:ext>
            </p:extLst>
          </p:nvPr>
        </p:nvGraphicFramePr>
        <p:xfrm>
          <a:off x="457200" y="762000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4572000" y="19812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71500" y="41148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4834260"/>
              </p:ext>
            </p:extLst>
          </p:nvPr>
        </p:nvGraphicFramePr>
        <p:xfrm>
          <a:off x="457200" y="609600"/>
          <a:ext cx="8229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wn Arrow 2"/>
          <p:cNvSpPr/>
          <p:nvPr/>
        </p:nvSpPr>
        <p:spPr>
          <a:xfrm>
            <a:off x="7086600" y="17526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181600" y="35814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28600"/>
          <a:ext cx="8229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2667000" y="1828800"/>
            <a:ext cx="381000" cy="10668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485900" y="48768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591300" y="28956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485900" y="30480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CRIMINAL TRIAL PROCESS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05319"/>
            <a:ext cx="7799387" cy="466165"/>
          </a:xfrm>
        </p:spPr>
        <p:txBody>
          <a:bodyPr>
            <a:noAutofit/>
          </a:bodyPr>
          <a:lstStyle/>
          <a:p>
            <a:r>
              <a:rPr lang="en-US" sz="3000" dirty="0" smtClean="0"/>
              <a:t>CASES BROUGHT BY GOVERNMENT</a:t>
            </a: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7372788"/>
              </p:ext>
            </p:extLst>
          </p:nvPr>
        </p:nvGraphicFramePr>
        <p:xfrm>
          <a:off x="381000" y="457200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wn Arrow 2"/>
          <p:cNvSpPr/>
          <p:nvPr/>
        </p:nvSpPr>
        <p:spPr>
          <a:xfrm>
            <a:off x="2514600" y="14478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53753447"/>
              </p:ext>
            </p:extLst>
          </p:nvPr>
        </p:nvGraphicFramePr>
        <p:xfrm>
          <a:off x="152400" y="5334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3886200" y="1828800"/>
            <a:ext cx="381000" cy="10668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858000" y="18288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86200" y="39624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858000" y="3962400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54126325"/>
              </p:ext>
            </p:extLst>
          </p:nvPr>
        </p:nvGraphicFramePr>
        <p:xfrm>
          <a:off x="381000" y="380999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2438400" y="2720181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562600" y="2720181"/>
            <a:ext cx="381000" cy="106680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2693</TotalTime>
  <Words>112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Codex</vt:lpstr>
      <vt:lpstr>Steps in the  Civil and Criminal Justice System</vt:lpstr>
      <vt:lpstr>CIVIL TRIAL PROCESS</vt:lpstr>
      <vt:lpstr>PowerPoint Presentation</vt:lpstr>
      <vt:lpstr>PowerPoint Presentation</vt:lpstr>
      <vt:lpstr>PowerPoint Presentation</vt:lpstr>
      <vt:lpstr>CRIMINAL TRIAL PROCESS</vt:lpstr>
      <vt:lpstr>PowerPoint Presentation</vt:lpstr>
      <vt:lpstr>PowerPoint Presentation</vt:lpstr>
      <vt:lpstr>PowerPoint Presentation</vt:lpstr>
    </vt:vector>
  </TitlesOfParts>
  <Company>Tecumseh Local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in the  Criminal Justice System</dc:title>
  <dc:creator>Tecumseh High School</dc:creator>
  <cp:lastModifiedBy>Tecumseh Local Schools</cp:lastModifiedBy>
  <cp:revision>9</cp:revision>
  <dcterms:created xsi:type="dcterms:W3CDTF">2012-05-07T16:43:17Z</dcterms:created>
  <dcterms:modified xsi:type="dcterms:W3CDTF">2015-04-21T12:39:51Z</dcterms:modified>
</cp:coreProperties>
</file>